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1"/>
  </p:notesMasterIdLst>
  <p:sldIdLst>
    <p:sldId id="322" r:id="rId2"/>
    <p:sldId id="260" r:id="rId3"/>
    <p:sldId id="361" r:id="rId4"/>
    <p:sldId id="334"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351" r:id="rId22"/>
    <p:sldId id="352" r:id="rId23"/>
    <p:sldId id="354" r:id="rId24"/>
    <p:sldId id="355" r:id="rId25"/>
    <p:sldId id="356" r:id="rId26"/>
    <p:sldId id="357" r:id="rId27"/>
    <p:sldId id="358" r:id="rId28"/>
    <p:sldId id="359" r:id="rId29"/>
    <p:sldId id="279" r:id="rId30"/>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0C8460-C582-4D15-9957-96A4967CB894}" v="48" dt="2024-10-04T15:13:03.025"/>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65052" autoAdjust="0"/>
  </p:normalViewPr>
  <p:slideViewPr>
    <p:cSldViewPr snapToGrid="0" showGuides="1">
      <p:cViewPr varScale="1">
        <p:scale>
          <a:sx n="85" d="100"/>
          <a:sy n="85" d="100"/>
        </p:scale>
        <p:origin x="88" y="5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170C8460-C582-4D15-9957-96A4967CB894}"/>
    <pc:docChg chg="undo custSel addSld delSld modSld sldOrd">
      <pc:chgData name="Cooling, Chris" userId="6dcf99c9-2ba5-410a-8445-0893a3d1421f" providerId="ADAL" clId="{170C8460-C582-4D15-9957-96A4967CB894}" dt="2024-10-07T09:38:35.431" v="1318" actId="14100"/>
      <pc:docMkLst>
        <pc:docMk/>
      </pc:docMkLst>
      <pc:sldChg chg="addSp delSp modSp mod ord">
        <pc:chgData name="Cooling, Chris" userId="6dcf99c9-2ba5-410a-8445-0893a3d1421f" providerId="ADAL" clId="{170C8460-C582-4D15-9957-96A4967CB894}" dt="2024-10-07T09:38:35.431" v="1318" actId="14100"/>
        <pc:sldMkLst>
          <pc:docMk/>
          <pc:sldMk cId="2509046592" sldId="260"/>
        </pc:sldMkLst>
        <pc:spChg chg="mod">
          <ac:chgData name="Cooling, Chris" userId="6dcf99c9-2ba5-410a-8445-0893a3d1421f" providerId="ADAL" clId="{170C8460-C582-4D15-9957-96A4967CB894}" dt="2024-10-04T15:15:22.703" v="1283" actId="115"/>
          <ac:spMkLst>
            <pc:docMk/>
            <pc:sldMk cId="2509046592" sldId="260"/>
            <ac:spMk id="2" creationId="{6F5D226D-AEEE-9CAD-EC6D-58B1E3EBB257}"/>
          </ac:spMkLst>
        </pc:spChg>
        <pc:spChg chg="mod">
          <ac:chgData name="Cooling, Chris" userId="6dcf99c9-2ba5-410a-8445-0893a3d1421f" providerId="ADAL" clId="{170C8460-C582-4D15-9957-96A4967CB894}" dt="2024-10-07T09:38:35.431" v="1318" actId="14100"/>
          <ac:spMkLst>
            <pc:docMk/>
            <pc:sldMk cId="2509046592" sldId="260"/>
            <ac:spMk id="3" creationId="{3059243C-26C4-B42B-1D89-75DB3A5CA945}"/>
          </ac:spMkLst>
        </pc:spChg>
        <pc:spChg chg="del">
          <ac:chgData name="Cooling, Chris" userId="6dcf99c9-2ba5-410a-8445-0893a3d1421f" providerId="ADAL" clId="{170C8460-C582-4D15-9957-96A4967CB894}" dt="2024-10-04T14:13:00.538" v="84" actId="478"/>
          <ac:spMkLst>
            <pc:docMk/>
            <pc:sldMk cId="2509046592" sldId="260"/>
            <ac:spMk id="4" creationId="{5DFAD776-A31E-C977-7A73-F870E44ED2E6}"/>
          </ac:spMkLst>
        </pc:spChg>
        <pc:spChg chg="add del mod">
          <ac:chgData name="Cooling, Chris" userId="6dcf99c9-2ba5-410a-8445-0893a3d1421f" providerId="ADAL" clId="{170C8460-C582-4D15-9957-96A4967CB894}" dt="2024-10-04T14:13:51.888" v="106" actId="478"/>
          <ac:spMkLst>
            <pc:docMk/>
            <pc:sldMk cId="2509046592" sldId="260"/>
            <ac:spMk id="9" creationId="{AFD168B6-6A70-AD19-C507-B832C2BFF14D}"/>
          </ac:spMkLst>
        </pc:spChg>
      </pc:sldChg>
      <pc:sldChg chg="del">
        <pc:chgData name="Cooling, Chris" userId="6dcf99c9-2ba5-410a-8445-0893a3d1421f" providerId="ADAL" clId="{170C8460-C582-4D15-9957-96A4967CB894}" dt="2024-10-04T15:14:19.395" v="1276" actId="47"/>
        <pc:sldMkLst>
          <pc:docMk/>
          <pc:sldMk cId="2440717809" sldId="262"/>
        </pc:sldMkLst>
      </pc:sldChg>
      <pc:sldChg chg="del">
        <pc:chgData name="Cooling, Chris" userId="6dcf99c9-2ba5-410a-8445-0893a3d1421f" providerId="ADAL" clId="{170C8460-C582-4D15-9957-96A4967CB894}" dt="2024-10-04T15:14:19.395" v="1276" actId="47"/>
        <pc:sldMkLst>
          <pc:docMk/>
          <pc:sldMk cId="4280908608" sldId="263"/>
        </pc:sldMkLst>
      </pc:sldChg>
      <pc:sldChg chg="del">
        <pc:chgData name="Cooling, Chris" userId="6dcf99c9-2ba5-410a-8445-0893a3d1421f" providerId="ADAL" clId="{170C8460-C582-4D15-9957-96A4967CB894}" dt="2024-10-04T15:14:19.395" v="1276" actId="47"/>
        <pc:sldMkLst>
          <pc:docMk/>
          <pc:sldMk cId="892137174" sldId="264"/>
        </pc:sldMkLst>
      </pc:sldChg>
      <pc:sldChg chg="del">
        <pc:chgData name="Cooling, Chris" userId="6dcf99c9-2ba5-410a-8445-0893a3d1421f" providerId="ADAL" clId="{170C8460-C582-4D15-9957-96A4967CB894}" dt="2024-10-04T15:14:19.395" v="1276" actId="47"/>
        <pc:sldMkLst>
          <pc:docMk/>
          <pc:sldMk cId="3657803416" sldId="265"/>
        </pc:sldMkLst>
      </pc:sldChg>
      <pc:sldChg chg="del">
        <pc:chgData name="Cooling, Chris" userId="6dcf99c9-2ba5-410a-8445-0893a3d1421f" providerId="ADAL" clId="{170C8460-C582-4D15-9957-96A4967CB894}" dt="2024-10-04T15:14:19.395" v="1276" actId="47"/>
        <pc:sldMkLst>
          <pc:docMk/>
          <pc:sldMk cId="1090473929" sldId="266"/>
        </pc:sldMkLst>
      </pc:sldChg>
      <pc:sldChg chg="del">
        <pc:chgData name="Cooling, Chris" userId="6dcf99c9-2ba5-410a-8445-0893a3d1421f" providerId="ADAL" clId="{170C8460-C582-4D15-9957-96A4967CB894}" dt="2024-10-04T15:14:19.395" v="1276" actId="47"/>
        <pc:sldMkLst>
          <pc:docMk/>
          <pc:sldMk cId="2899002451" sldId="267"/>
        </pc:sldMkLst>
      </pc:sldChg>
      <pc:sldChg chg="del">
        <pc:chgData name="Cooling, Chris" userId="6dcf99c9-2ba5-410a-8445-0893a3d1421f" providerId="ADAL" clId="{170C8460-C582-4D15-9957-96A4967CB894}" dt="2024-10-04T15:14:19.395" v="1276" actId="47"/>
        <pc:sldMkLst>
          <pc:docMk/>
          <pc:sldMk cId="219240684" sldId="268"/>
        </pc:sldMkLst>
      </pc:sldChg>
      <pc:sldChg chg="del">
        <pc:chgData name="Cooling, Chris" userId="6dcf99c9-2ba5-410a-8445-0893a3d1421f" providerId="ADAL" clId="{170C8460-C582-4D15-9957-96A4967CB894}" dt="2024-10-04T15:14:19.395" v="1276" actId="47"/>
        <pc:sldMkLst>
          <pc:docMk/>
          <pc:sldMk cId="1591646720" sldId="269"/>
        </pc:sldMkLst>
      </pc:sldChg>
      <pc:sldChg chg="del">
        <pc:chgData name="Cooling, Chris" userId="6dcf99c9-2ba5-410a-8445-0893a3d1421f" providerId="ADAL" clId="{170C8460-C582-4D15-9957-96A4967CB894}" dt="2024-10-04T15:14:19.395" v="1276" actId="47"/>
        <pc:sldMkLst>
          <pc:docMk/>
          <pc:sldMk cId="3902907092" sldId="270"/>
        </pc:sldMkLst>
      </pc:sldChg>
      <pc:sldChg chg="del">
        <pc:chgData name="Cooling, Chris" userId="6dcf99c9-2ba5-410a-8445-0893a3d1421f" providerId="ADAL" clId="{170C8460-C582-4D15-9957-96A4967CB894}" dt="2024-10-04T15:14:19.395" v="1276" actId="47"/>
        <pc:sldMkLst>
          <pc:docMk/>
          <pc:sldMk cId="549157250" sldId="271"/>
        </pc:sldMkLst>
      </pc:sldChg>
      <pc:sldChg chg="del">
        <pc:chgData name="Cooling, Chris" userId="6dcf99c9-2ba5-410a-8445-0893a3d1421f" providerId="ADAL" clId="{170C8460-C582-4D15-9957-96A4967CB894}" dt="2024-10-04T15:14:19.395" v="1276" actId="47"/>
        <pc:sldMkLst>
          <pc:docMk/>
          <pc:sldMk cId="260365935" sldId="273"/>
        </pc:sldMkLst>
      </pc:sldChg>
      <pc:sldChg chg="del">
        <pc:chgData name="Cooling, Chris" userId="6dcf99c9-2ba5-410a-8445-0893a3d1421f" providerId="ADAL" clId="{170C8460-C582-4D15-9957-96A4967CB894}" dt="2024-10-04T15:14:19.395" v="1276" actId="47"/>
        <pc:sldMkLst>
          <pc:docMk/>
          <pc:sldMk cId="1031427888" sldId="276"/>
        </pc:sldMkLst>
      </pc:sldChg>
      <pc:sldChg chg="del">
        <pc:chgData name="Cooling, Chris" userId="6dcf99c9-2ba5-410a-8445-0893a3d1421f" providerId="ADAL" clId="{170C8460-C582-4D15-9957-96A4967CB894}" dt="2024-10-04T15:14:19.395" v="1276" actId="47"/>
        <pc:sldMkLst>
          <pc:docMk/>
          <pc:sldMk cId="1961674838" sldId="286"/>
        </pc:sldMkLst>
      </pc:sldChg>
      <pc:sldChg chg="del">
        <pc:chgData name="Cooling, Chris" userId="6dcf99c9-2ba5-410a-8445-0893a3d1421f" providerId="ADAL" clId="{170C8460-C582-4D15-9957-96A4967CB894}" dt="2024-10-04T15:14:19.395" v="1276" actId="47"/>
        <pc:sldMkLst>
          <pc:docMk/>
          <pc:sldMk cId="3543483350" sldId="288"/>
        </pc:sldMkLst>
      </pc:sldChg>
      <pc:sldChg chg="del">
        <pc:chgData name="Cooling, Chris" userId="6dcf99c9-2ba5-410a-8445-0893a3d1421f" providerId="ADAL" clId="{170C8460-C582-4D15-9957-96A4967CB894}" dt="2024-10-04T15:14:19.395" v="1276" actId="47"/>
        <pc:sldMkLst>
          <pc:docMk/>
          <pc:sldMk cId="4077175788" sldId="289"/>
        </pc:sldMkLst>
      </pc:sldChg>
      <pc:sldChg chg="del">
        <pc:chgData name="Cooling, Chris" userId="6dcf99c9-2ba5-410a-8445-0893a3d1421f" providerId="ADAL" clId="{170C8460-C582-4D15-9957-96A4967CB894}" dt="2024-10-04T15:14:19.395" v="1276" actId="47"/>
        <pc:sldMkLst>
          <pc:docMk/>
          <pc:sldMk cId="2602109094" sldId="293"/>
        </pc:sldMkLst>
      </pc:sldChg>
      <pc:sldChg chg="del">
        <pc:chgData name="Cooling, Chris" userId="6dcf99c9-2ba5-410a-8445-0893a3d1421f" providerId="ADAL" clId="{170C8460-C582-4D15-9957-96A4967CB894}" dt="2024-10-04T15:14:19.395" v="1276" actId="47"/>
        <pc:sldMkLst>
          <pc:docMk/>
          <pc:sldMk cId="624633227" sldId="294"/>
        </pc:sldMkLst>
      </pc:sldChg>
      <pc:sldChg chg="del">
        <pc:chgData name="Cooling, Chris" userId="6dcf99c9-2ba5-410a-8445-0893a3d1421f" providerId="ADAL" clId="{170C8460-C582-4D15-9957-96A4967CB894}" dt="2024-10-04T15:14:19.395" v="1276" actId="47"/>
        <pc:sldMkLst>
          <pc:docMk/>
          <pc:sldMk cId="3031389964" sldId="295"/>
        </pc:sldMkLst>
      </pc:sldChg>
      <pc:sldChg chg="del">
        <pc:chgData name="Cooling, Chris" userId="6dcf99c9-2ba5-410a-8445-0893a3d1421f" providerId="ADAL" clId="{170C8460-C582-4D15-9957-96A4967CB894}" dt="2024-10-04T15:14:19.395" v="1276" actId="47"/>
        <pc:sldMkLst>
          <pc:docMk/>
          <pc:sldMk cId="1470460910" sldId="296"/>
        </pc:sldMkLst>
      </pc:sldChg>
      <pc:sldChg chg="del">
        <pc:chgData name="Cooling, Chris" userId="6dcf99c9-2ba5-410a-8445-0893a3d1421f" providerId="ADAL" clId="{170C8460-C582-4D15-9957-96A4967CB894}" dt="2024-10-04T15:14:19.395" v="1276" actId="47"/>
        <pc:sldMkLst>
          <pc:docMk/>
          <pc:sldMk cId="3329594451" sldId="297"/>
        </pc:sldMkLst>
      </pc:sldChg>
      <pc:sldChg chg="del">
        <pc:chgData name="Cooling, Chris" userId="6dcf99c9-2ba5-410a-8445-0893a3d1421f" providerId="ADAL" clId="{170C8460-C582-4D15-9957-96A4967CB894}" dt="2024-10-04T15:14:19.395" v="1276" actId="47"/>
        <pc:sldMkLst>
          <pc:docMk/>
          <pc:sldMk cId="3735834741" sldId="298"/>
        </pc:sldMkLst>
      </pc:sldChg>
      <pc:sldChg chg="del">
        <pc:chgData name="Cooling, Chris" userId="6dcf99c9-2ba5-410a-8445-0893a3d1421f" providerId="ADAL" clId="{170C8460-C582-4D15-9957-96A4967CB894}" dt="2024-10-04T15:14:19.395" v="1276" actId="47"/>
        <pc:sldMkLst>
          <pc:docMk/>
          <pc:sldMk cId="559510141" sldId="299"/>
        </pc:sldMkLst>
      </pc:sldChg>
      <pc:sldChg chg="del">
        <pc:chgData name="Cooling, Chris" userId="6dcf99c9-2ba5-410a-8445-0893a3d1421f" providerId="ADAL" clId="{170C8460-C582-4D15-9957-96A4967CB894}" dt="2024-10-04T15:14:19.395" v="1276" actId="47"/>
        <pc:sldMkLst>
          <pc:docMk/>
          <pc:sldMk cId="777092763" sldId="300"/>
        </pc:sldMkLst>
      </pc:sldChg>
      <pc:sldChg chg="del">
        <pc:chgData name="Cooling, Chris" userId="6dcf99c9-2ba5-410a-8445-0893a3d1421f" providerId="ADAL" clId="{170C8460-C582-4D15-9957-96A4967CB894}" dt="2024-10-04T15:14:19.395" v="1276" actId="47"/>
        <pc:sldMkLst>
          <pc:docMk/>
          <pc:sldMk cId="2109535584" sldId="303"/>
        </pc:sldMkLst>
      </pc:sldChg>
      <pc:sldChg chg="del">
        <pc:chgData name="Cooling, Chris" userId="6dcf99c9-2ba5-410a-8445-0893a3d1421f" providerId="ADAL" clId="{170C8460-C582-4D15-9957-96A4967CB894}" dt="2024-10-04T15:14:19.395" v="1276" actId="47"/>
        <pc:sldMkLst>
          <pc:docMk/>
          <pc:sldMk cId="1963070087" sldId="304"/>
        </pc:sldMkLst>
      </pc:sldChg>
      <pc:sldChg chg="del">
        <pc:chgData name="Cooling, Chris" userId="6dcf99c9-2ba5-410a-8445-0893a3d1421f" providerId="ADAL" clId="{170C8460-C582-4D15-9957-96A4967CB894}" dt="2024-10-04T15:14:19.395" v="1276" actId="47"/>
        <pc:sldMkLst>
          <pc:docMk/>
          <pc:sldMk cId="1986365774" sldId="305"/>
        </pc:sldMkLst>
      </pc:sldChg>
      <pc:sldChg chg="del">
        <pc:chgData name="Cooling, Chris" userId="6dcf99c9-2ba5-410a-8445-0893a3d1421f" providerId="ADAL" clId="{170C8460-C582-4D15-9957-96A4967CB894}" dt="2024-10-04T15:14:19.395" v="1276" actId="47"/>
        <pc:sldMkLst>
          <pc:docMk/>
          <pc:sldMk cId="2144980242" sldId="306"/>
        </pc:sldMkLst>
      </pc:sldChg>
      <pc:sldChg chg="del">
        <pc:chgData name="Cooling, Chris" userId="6dcf99c9-2ba5-410a-8445-0893a3d1421f" providerId="ADAL" clId="{170C8460-C582-4D15-9957-96A4967CB894}" dt="2024-10-04T15:14:19.395" v="1276" actId="47"/>
        <pc:sldMkLst>
          <pc:docMk/>
          <pc:sldMk cId="1605751224" sldId="307"/>
        </pc:sldMkLst>
      </pc:sldChg>
      <pc:sldChg chg="del">
        <pc:chgData name="Cooling, Chris" userId="6dcf99c9-2ba5-410a-8445-0893a3d1421f" providerId="ADAL" clId="{170C8460-C582-4D15-9957-96A4967CB894}" dt="2024-10-04T15:14:19.395" v="1276" actId="47"/>
        <pc:sldMkLst>
          <pc:docMk/>
          <pc:sldMk cId="1625291139" sldId="309"/>
        </pc:sldMkLst>
      </pc:sldChg>
      <pc:sldChg chg="del">
        <pc:chgData name="Cooling, Chris" userId="6dcf99c9-2ba5-410a-8445-0893a3d1421f" providerId="ADAL" clId="{170C8460-C582-4D15-9957-96A4967CB894}" dt="2024-10-04T15:14:19.395" v="1276" actId="47"/>
        <pc:sldMkLst>
          <pc:docMk/>
          <pc:sldMk cId="2936075367" sldId="310"/>
        </pc:sldMkLst>
      </pc:sldChg>
      <pc:sldChg chg="del">
        <pc:chgData name="Cooling, Chris" userId="6dcf99c9-2ba5-410a-8445-0893a3d1421f" providerId="ADAL" clId="{170C8460-C582-4D15-9957-96A4967CB894}" dt="2024-10-04T15:14:19.395" v="1276" actId="47"/>
        <pc:sldMkLst>
          <pc:docMk/>
          <pc:sldMk cId="3006217861" sldId="311"/>
        </pc:sldMkLst>
      </pc:sldChg>
      <pc:sldChg chg="del">
        <pc:chgData name="Cooling, Chris" userId="6dcf99c9-2ba5-410a-8445-0893a3d1421f" providerId="ADAL" clId="{170C8460-C582-4D15-9957-96A4967CB894}" dt="2024-10-04T15:14:19.395" v="1276" actId="47"/>
        <pc:sldMkLst>
          <pc:docMk/>
          <pc:sldMk cId="2003892851" sldId="312"/>
        </pc:sldMkLst>
      </pc:sldChg>
      <pc:sldChg chg="del">
        <pc:chgData name="Cooling, Chris" userId="6dcf99c9-2ba5-410a-8445-0893a3d1421f" providerId="ADAL" clId="{170C8460-C582-4D15-9957-96A4967CB894}" dt="2024-10-04T15:14:19.395" v="1276" actId="47"/>
        <pc:sldMkLst>
          <pc:docMk/>
          <pc:sldMk cId="3899447933" sldId="313"/>
        </pc:sldMkLst>
      </pc:sldChg>
      <pc:sldChg chg="del">
        <pc:chgData name="Cooling, Chris" userId="6dcf99c9-2ba5-410a-8445-0893a3d1421f" providerId="ADAL" clId="{170C8460-C582-4D15-9957-96A4967CB894}" dt="2024-10-04T15:14:19.395" v="1276" actId="47"/>
        <pc:sldMkLst>
          <pc:docMk/>
          <pc:sldMk cId="667031554" sldId="314"/>
        </pc:sldMkLst>
      </pc:sldChg>
      <pc:sldChg chg="del">
        <pc:chgData name="Cooling, Chris" userId="6dcf99c9-2ba5-410a-8445-0893a3d1421f" providerId="ADAL" clId="{170C8460-C582-4D15-9957-96A4967CB894}" dt="2024-10-04T15:14:19.395" v="1276" actId="47"/>
        <pc:sldMkLst>
          <pc:docMk/>
          <pc:sldMk cId="4162562936" sldId="319"/>
        </pc:sldMkLst>
      </pc:sldChg>
      <pc:sldChg chg="del">
        <pc:chgData name="Cooling, Chris" userId="6dcf99c9-2ba5-410a-8445-0893a3d1421f" providerId="ADAL" clId="{170C8460-C582-4D15-9957-96A4967CB894}" dt="2024-10-04T15:14:19.395" v="1276" actId="47"/>
        <pc:sldMkLst>
          <pc:docMk/>
          <pc:sldMk cId="3203343339" sldId="320"/>
        </pc:sldMkLst>
      </pc:sldChg>
      <pc:sldChg chg="del">
        <pc:chgData name="Cooling, Chris" userId="6dcf99c9-2ba5-410a-8445-0893a3d1421f" providerId="ADAL" clId="{170C8460-C582-4D15-9957-96A4967CB894}" dt="2024-10-04T15:14:19.395" v="1276" actId="47"/>
        <pc:sldMkLst>
          <pc:docMk/>
          <pc:sldMk cId="2914583150" sldId="321"/>
        </pc:sldMkLst>
      </pc:sldChg>
      <pc:sldChg chg="modSp mod">
        <pc:chgData name="Cooling, Chris" userId="6dcf99c9-2ba5-410a-8445-0893a3d1421f" providerId="ADAL" clId="{170C8460-C582-4D15-9957-96A4967CB894}" dt="2024-10-04T15:23:29.545" v="1314" actId="20577"/>
        <pc:sldMkLst>
          <pc:docMk/>
          <pc:sldMk cId="4254443235" sldId="322"/>
        </pc:sldMkLst>
        <pc:spChg chg="mod">
          <ac:chgData name="Cooling, Chris" userId="6dcf99c9-2ba5-410a-8445-0893a3d1421f" providerId="ADAL" clId="{170C8460-C582-4D15-9957-96A4967CB894}" dt="2024-10-04T14:09:22.267" v="20" actId="20577"/>
          <ac:spMkLst>
            <pc:docMk/>
            <pc:sldMk cId="4254443235" sldId="322"/>
            <ac:spMk id="2" creationId="{EBDB8CFF-383C-D851-D00F-2D379C5EB9AD}"/>
          </ac:spMkLst>
        </pc:spChg>
        <pc:spChg chg="mod">
          <ac:chgData name="Cooling, Chris" userId="6dcf99c9-2ba5-410a-8445-0893a3d1421f" providerId="ADAL" clId="{170C8460-C582-4D15-9957-96A4967CB894}" dt="2024-10-04T15:23:29.545" v="1314" actId="20577"/>
          <ac:spMkLst>
            <pc:docMk/>
            <pc:sldMk cId="4254443235" sldId="322"/>
            <ac:spMk id="3" creationId="{FA9A2379-8763-5480-91C9-D345DCB62E93}"/>
          </ac:spMkLst>
        </pc:spChg>
      </pc:sldChg>
      <pc:sldChg chg="del">
        <pc:chgData name="Cooling, Chris" userId="6dcf99c9-2ba5-410a-8445-0893a3d1421f" providerId="ADAL" clId="{170C8460-C582-4D15-9957-96A4967CB894}" dt="2024-10-04T14:09:54.647" v="52" actId="47"/>
        <pc:sldMkLst>
          <pc:docMk/>
          <pc:sldMk cId="3212729572" sldId="323"/>
        </pc:sldMkLst>
      </pc:sldChg>
      <pc:sldChg chg="del">
        <pc:chgData name="Cooling, Chris" userId="6dcf99c9-2ba5-410a-8445-0893a3d1421f" providerId="ADAL" clId="{170C8460-C582-4D15-9957-96A4967CB894}" dt="2024-10-04T14:09:54.647" v="52" actId="47"/>
        <pc:sldMkLst>
          <pc:docMk/>
          <pc:sldMk cId="474143756" sldId="324"/>
        </pc:sldMkLst>
      </pc:sldChg>
      <pc:sldChg chg="del">
        <pc:chgData name="Cooling, Chris" userId="6dcf99c9-2ba5-410a-8445-0893a3d1421f" providerId="ADAL" clId="{170C8460-C582-4D15-9957-96A4967CB894}" dt="2024-10-04T14:09:54.647" v="52" actId="47"/>
        <pc:sldMkLst>
          <pc:docMk/>
          <pc:sldMk cId="3528320225" sldId="325"/>
        </pc:sldMkLst>
      </pc:sldChg>
      <pc:sldChg chg="del">
        <pc:chgData name="Cooling, Chris" userId="6dcf99c9-2ba5-410a-8445-0893a3d1421f" providerId="ADAL" clId="{170C8460-C582-4D15-9957-96A4967CB894}" dt="2024-10-04T14:09:54.647" v="52" actId="47"/>
        <pc:sldMkLst>
          <pc:docMk/>
          <pc:sldMk cId="380350440" sldId="326"/>
        </pc:sldMkLst>
      </pc:sldChg>
      <pc:sldChg chg="del">
        <pc:chgData name="Cooling, Chris" userId="6dcf99c9-2ba5-410a-8445-0893a3d1421f" providerId="ADAL" clId="{170C8460-C582-4D15-9957-96A4967CB894}" dt="2024-10-04T15:14:19.395" v="1276" actId="47"/>
        <pc:sldMkLst>
          <pc:docMk/>
          <pc:sldMk cId="680408341" sldId="327"/>
        </pc:sldMkLst>
      </pc:sldChg>
      <pc:sldChg chg="del">
        <pc:chgData name="Cooling, Chris" userId="6dcf99c9-2ba5-410a-8445-0893a3d1421f" providerId="ADAL" clId="{170C8460-C582-4D15-9957-96A4967CB894}" dt="2024-10-04T15:14:19.395" v="1276" actId="47"/>
        <pc:sldMkLst>
          <pc:docMk/>
          <pc:sldMk cId="1500357233" sldId="328"/>
        </pc:sldMkLst>
      </pc:sldChg>
      <pc:sldChg chg="del">
        <pc:chgData name="Cooling, Chris" userId="6dcf99c9-2ba5-410a-8445-0893a3d1421f" providerId="ADAL" clId="{170C8460-C582-4D15-9957-96A4967CB894}" dt="2024-10-04T15:14:19.395" v="1276" actId="47"/>
        <pc:sldMkLst>
          <pc:docMk/>
          <pc:sldMk cId="3005038552" sldId="329"/>
        </pc:sldMkLst>
      </pc:sldChg>
      <pc:sldChg chg="del">
        <pc:chgData name="Cooling, Chris" userId="6dcf99c9-2ba5-410a-8445-0893a3d1421f" providerId="ADAL" clId="{170C8460-C582-4D15-9957-96A4967CB894}" dt="2024-10-04T15:14:19.395" v="1276" actId="47"/>
        <pc:sldMkLst>
          <pc:docMk/>
          <pc:sldMk cId="266649059" sldId="330"/>
        </pc:sldMkLst>
      </pc:sldChg>
      <pc:sldChg chg="del">
        <pc:chgData name="Cooling, Chris" userId="6dcf99c9-2ba5-410a-8445-0893a3d1421f" providerId="ADAL" clId="{170C8460-C582-4D15-9957-96A4967CB894}" dt="2024-10-04T15:14:19.395" v="1276" actId="47"/>
        <pc:sldMkLst>
          <pc:docMk/>
          <pc:sldMk cId="356225027" sldId="331"/>
        </pc:sldMkLst>
      </pc:sldChg>
      <pc:sldChg chg="del">
        <pc:chgData name="Cooling, Chris" userId="6dcf99c9-2ba5-410a-8445-0893a3d1421f" providerId="ADAL" clId="{170C8460-C582-4D15-9957-96A4967CB894}" dt="2024-10-04T15:14:19.395" v="1276" actId="47"/>
        <pc:sldMkLst>
          <pc:docMk/>
          <pc:sldMk cId="3685198326" sldId="332"/>
        </pc:sldMkLst>
      </pc:sldChg>
      <pc:sldChg chg="del">
        <pc:chgData name="Cooling, Chris" userId="6dcf99c9-2ba5-410a-8445-0893a3d1421f" providerId="ADAL" clId="{170C8460-C582-4D15-9957-96A4967CB894}" dt="2024-10-04T15:14:19.395" v="1276" actId="47"/>
        <pc:sldMkLst>
          <pc:docMk/>
          <pc:sldMk cId="1410114096" sldId="333"/>
        </pc:sldMkLst>
      </pc:sldChg>
      <pc:sldChg chg="modSp add mod">
        <pc:chgData name="Cooling, Chris" userId="6dcf99c9-2ba5-410a-8445-0893a3d1421f" providerId="ADAL" clId="{170C8460-C582-4D15-9957-96A4967CB894}" dt="2024-10-04T14:15:22.894" v="139" actId="313"/>
        <pc:sldMkLst>
          <pc:docMk/>
          <pc:sldMk cId="1327940547" sldId="334"/>
        </pc:sldMkLst>
        <pc:spChg chg="mod">
          <ac:chgData name="Cooling, Chris" userId="6dcf99c9-2ba5-410a-8445-0893a3d1421f" providerId="ADAL" clId="{170C8460-C582-4D15-9957-96A4967CB894}" dt="2024-10-04T14:15:22.894" v="139" actId="313"/>
          <ac:spMkLst>
            <pc:docMk/>
            <pc:sldMk cId="1327940547" sldId="334"/>
            <ac:spMk id="2" creationId="{6F5D226D-AEEE-9CAD-EC6D-58B1E3EBB257}"/>
          </ac:spMkLst>
        </pc:spChg>
        <pc:spChg chg="mod">
          <ac:chgData name="Cooling, Chris" userId="6dcf99c9-2ba5-410a-8445-0893a3d1421f" providerId="ADAL" clId="{170C8460-C582-4D15-9957-96A4967CB894}" dt="2024-10-04T14:15:03.420" v="137" actId="255"/>
          <ac:spMkLst>
            <pc:docMk/>
            <pc:sldMk cId="1327940547" sldId="334"/>
            <ac:spMk id="3" creationId="{3059243C-26C4-B42B-1D89-75DB3A5CA945}"/>
          </ac:spMkLst>
        </pc:spChg>
      </pc:sldChg>
      <pc:sldChg chg="modSp add mod modNotesTx">
        <pc:chgData name="Cooling, Chris" userId="6dcf99c9-2ba5-410a-8445-0893a3d1421f" providerId="ADAL" clId="{170C8460-C582-4D15-9957-96A4967CB894}" dt="2024-10-04T14:18:46.858" v="195" actId="20577"/>
        <pc:sldMkLst>
          <pc:docMk/>
          <pc:sldMk cId="1477043964" sldId="335"/>
        </pc:sldMkLst>
        <pc:spChg chg="mod">
          <ac:chgData name="Cooling, Chris" userId="6dcf99c9-2ba5-410a-8445-0893a3d1421f" providerId="ADAL" clId="{170C8460-C582-4D15-9957-96A4967CB894}" dt="2024-10-04T14:15:30.323" v="144" actId="20577"/>
          <ac:spMkLst>
            <pc:docMk/>
            <pc:sldMk cId="1477043964" sldId="335"/>
            <ac:spMk id="2" creationId="{6F5D226D-AEEE-9CAD-EC6D-58B1E3EBB257}"/>
          </ac:spMkLst>
        </pc:spChg>
        <pc:spChg chg="mod">
          <ac:chgData name="Cooling, Chris" userId="6dcf99c9-2ba5-410a-8445-0893a3d1421f" providerId="ADAL" clId="{170C8460-C582-4D15-9957-96A4967CB894}" dt="2024-10-04T14:15:42.222" v="146" actId="12"/>
          <ac:spMkLst>
            <pc:docMk/>
            <pc:sldMk cId="1477043964" sldId="335"/>
            <ac:spMk id="3" creationId="{3059243C-26C4-B42B-1D89-75DB3A5CA945}"/>
          </ac:spMkLst>
        </pc:spChg>
      </pc:sldChg>
      <pc:sldChg chg="modSp add mod modNotesTx">
        <pc:chgData name="Cooling, Chris" userId="6dcf99c9-2ba5-410a-8445-0893a3d1421f" providerId="ADAL" clId="{170C8460-C582-4D15-9957-96A4967CB894}" dt="2024-10-04T14:23:17.998" v="283" actId="255"/>
        <pc:sldMkLst>
          <pc:docMk/>
          <pc:sldMk cId="496458191" sldId="336"/>
        </pc:sldMkLst>
        <pc:spChg chg="mod">
          <ac:chgData name="Cooling, Chris" userId="6dcf99c9-2ba5-410a-8445-0893a3d1421f" providerId="ADAL" clId="{170C8460-C582-4D15-9957-96A4967CB894}" dt="2024-10-04T14:16:39.074" v="155" actId="20577"/>
          <ac:spMkLst>
            <pc:docMk/>
            <pc:sldMk cId="496458191" sldId="336"/>
            <ac:spMk id="2" creationId="{6F5D226D-AEEE-9CAD-EC6D-58B1E3EBB257}"/>
          </ac:spMkLst>
        </pc:spChg>
        <pc:spChg chg="mod">
          <ac:chgData name="Cooling, Chris" userId="6dcf99c9-2ba5-410a-8445-0893a3d1421f" providerId="ADAL" clId="{170C8460-C582-4D15-9957-96A4967CB894}" dt="2024-10-04T14:23:17.998" v="283" actId="255"/>
          <ac:spMkLst>
            <pc:docMk/>
            <pc:sldMk cId="496458191" sldId="336"/>
            <ac:spMk id="3" creationId="{3059243C-26C4-B42B-1D89-75DB3A5CA945}"/>
          </ac:spMkLst>
        </pc:spChg>
      </pc:sldChg>
      <pc:sldChg chg="addSp delSp modSp add mod modNotesTx">
        <pc:chgData name="Cooling, Chris" userId="6dcf99c9-2ba5-410a-8445-0893a3d1421f" providerId="ADAL" clId="{170C8460-C582-4D15-9957-96A4967CB894}" dt="2024-10-04T14:53:52.529" v="712" actId="1076"/>
        <pc:sldMkLst>
          <pc:docMk/>
          <pc:sldMk cId="2664951763" sldId="337"/>
        </pc:sldMkLst>
        <pc:spChg chg="mod">
          <ac:chgData name="Cooling, Chris" userId="6dcf99c9-2ba5-410a-8445-0893a3d1421f" providerId="ADAL" clId="{170C8460-C582-4D15-9957-96A4967CB894}" dt="2024-10-04T14:24:14.966" v="305" actId="20577"/>
          <ac:spMkLst>
            <pc:docMk/>
            <pc:sldMk cId="2664951763" sldId="337"/>
            <ac:spMk id="2" creationId="{6F5D226D-AEEE-9CAD-EC6D-58B1E3EBB257}"/>
          </ac:spMkLst>
        </pc:spChg>
        <pc:spChg chg="del">
          <ac:chgData name="Cooling, Chris" userId="6dcf99c9-2ba5-410a-8445-0893a3d1421f" providerId="ADAL" clId="{170C8460-C582-4D15-9957-96A4967CB894}" dt="2024-10-04T14:24:18.912" v="306" actId="478"/>
          <ac:spMkLst>
            <pc:docMk/>
            <pc:sldMk cId="2664951763" sldId="337"/>
            <ac:spMk id="3" creationId="{3059243C-26C4-B42B-1D89-75DB3A5CA945}"/>
          </ac:spMkLst>
        </pc:spChg>
        <pc:spChg chg="add del mod">
          <ac:chgData name="Cooling, Chris" userId="6dcf99c9-2ba5-410a-8445-0893a3d1421f" providerId="ADAL" clId="{170C8460-C582-4D15-9957-96A4967CB894}" dt="2024-10-04T14:24:22.626" v="307" actId="478"/>
          <ac:spMkLst>
            <pc:docMk/>
            <pc:sldMk cId="2664951763" sldId="337"/>
            <ac:spMk id="8" creationId="{F82B5B6E-A65D-2B49-33A8-9D01B972D707}"/>
          </ac:spMkLst>
        </pc:spChg>
        <pc:spChg chg="add mod">
          <ac:chgData name="Cooling, Chris" userId="6dcf99c9-2ba5-410a-8445-0893a3d1421f" providerId="ADAL" clId="{170C8460-C582-4D15-9957-96A4967CB894}" dt="2024-10-04T14:25:26.903" v="317" actId="1076"/>
          <ac:spMkLst>
            <pc:docMk/>
            <pc:sldMk cId="2664951763" sldId="337"/>
            <ac:spMk id="9" creationId="{801C6A3A-92F5-F69D-6B42-CFDAC415F0E0}"/>
          </ac:spMkLst>
        </pc:spChg>
        <pc:spChg chg="add mod">
          <ac:chgData name="Cooling, Chris" userId="6dcf99c9-2ba5-410a-8445-0893a3d1421f" providerId="ADAL" clId="{170C8460-C582-4D15-9957-96A4967CB894}" dt="2024-10-04T14:25:22.187" v="316" actId="1076"/>
          <ac:spMkLst>
            <pc:docMk/>
            <pc:sldMk cId="2664951763" sldId="337"/>
            <ac:spMk id="10" creationId="{EFFDD468-A8ED-6FDB-BB75-80E73F136CB8}"/>
          </ac:spMkLst>
        </pc:spChg>
        <pc:spChg chg="add mod">
          <ac:chgData name="Cooling, Chris" userId="6dcf99c9-2ba5-410a-8445-0893a3d1421f" providerId="ADAL" clId="{170C8460-C582-4D15-9957-96A4967CB894}" dt="2024-10-04T14:25:22.187" v="316" actId="1076"/>
          <ac:spMkLst>
            <pc:docMk/>
            <pc:sldMk cId="2664951763" sldId="337"/>
            <ac:spMk id="11" creationId="{804C396B-D16E-1524-90B9-D356573280DB}"/>
          </ac:spMkLst>
        </pc:spChg>
        <pc:spChg chg="mod">
          <ac:chgData name="Cooling, Chris" userId="6dcf99c9-2ba5-410a-8445-0893a3d1421f" providerId="ADAL" clId="{170C8460-C582-4D15-9957-96A4967CB894}" dt="2024-10-04T14:27:30.606" v="332" actId="14100"/>
          <ac:spMkLst>
            <pc:docMk/>
            <pc:sldMk cId="2664951763" sldId="337"/>
            <ac:spMk id="13" creationId="{EC044D20-1016-BF1D-BDB5-AC9D31E17563}"/>
          </ac:spMkLst>
        </pc:spChg>
        <pc:spChg chg="mod">
          <ac:chgData name="Cooling, Chris" userId="6dcf99c9-2ba5-410a-8445-0893a3d1421f" providerId="ADAL" clId="{170C8460-C582-4D15-9957-96A4967CB894}" dt="2024-10-04T14:27:37.225" v="334" actId="14100"/>
          <ac:spMkLst>
            <pc:docMk/>
            <pc:sldMk cId="2664951763" sldId="337"/>
            <ac:spMk id="14" creationId="{6D400402-2EAA-35C9-1C83-7481E1076D0E}"/>
          </ac:spMkLst>
        </pc:spChg>
        <pc:spChg chg="add del">
          <ac:chgData name="Cooling, Chris" userId="6dcf99c9-2ba5-410a-8445-0893a3d1421f" providerId="ADAL" clId="{170C8460-C582-4D15-9957-96A4967CB894}" dt="2024-10-04T14:25:50.826" v="320" actId="22"/>
          <ac:spMkLst>
            <pc:docMk/>
            <pc:sldMk cId="2664951763" sldId="337"/>
            <ac:spMk id="16" creationId="{A3BEBE7B-7929-50DC-59B5-4F38A14F07DC}"/>
          </ac:spMkLst>
        </pc:spChg>
        <pc:spChg chg="add mod">
          <ac:chgData name="Cooling, Chris" userId="6dcf99c9-2ba5-410a-8445-0893a3d1421f" providerId="ADAL" clId="{170C8460-C582-4D15-9957-96A4967CB894}" dt="2024-10-04T14:27:44.076" v="335" actId="14100"/>
          <ac:spMkLst>
            <pc:docMk/>
            <pc:sldMk cId="2664951763" sldId="337"/>
            <ac:spMk id="17" creationId="{1A4A33B8-3F5E-C38F-E75E-B2389DD19792}"/>
          </ac:spMkLst>
        </pc:spChg>
        <pc:spChg chg="add del">
          <ac:chgData name="Cooling, Chris" userId="6dcf99c9-2ba5-410a-8445-0893a3d1421f" providerId="ADAL" clId="{170C8460-C582-4D15-9957-96A4967CB894}" dt="2024-10-04T14:52:20.061" v="695" actId="22"/>
          <ac:spMkLst>
            <pc:docMk/>
            <pc:sldMk cId="2664951763" sldId="337"/>
            <ac:spMk id="19" creationId="{B16D7F01-8B55-3702-18C2-6A92E27387E8}"/>
          </ac:spMkLst>
        </pc:spChg>
        <pc:spChg chg="add mod">
          <ac:chgData name="Cooling, Chris" userId="6dcf99c9-2ba5-410a-8445-0893a3d1421f" providerId="ADAL" clId="{170C8460-C582-4D15-9957-96A4967CB894}" dt="2024-10-04T14:53:52.529" v="712" actId="1076"/>
          <ac:spMkLst>
            <pc:docMk/>
            <pc:sldMk cId="2664951763" sldId="337"/>
            <ac:spMk id="20" creationId="{2FFD28BC-299F-0857-B290-DBFF35B4E6D2}"/>
          </ac:spMkLst>
        </pc:spChg>
        <pc:grpChg chg="add mod">
          <ac:chgData name="Cooling, Chris" userId="6dcf99c9-2ba5-410a-8445-0893a3d1421f" providerId="ADAL" clId="{170C8460-C582-4D15-9957-96A4967CB894}" dt="2024-10-04T14:26:02.721" v="322" actId="1076"/>
          <ac:grpSpMkLst>
            <pc:docMk/>
            <pc:sldMk cId="2664951763" sldId="337"/>
            <ac:grpSpMk id="12" creationId="{BA32F601-E0ED-79D4-AA2E-F10746D1F0E2}"/>
          </ac:grpSpMkLst>
        </pc:grpChg>
      </pc:sldChg>
      <pc:sldChg chg="addSp delSp modSp add mod modNotesTx">
        <pc:chgData name="Cooling, Chris" userId="6dcf99c9-2ba5-410a-8445-0893a3d1421f" providerId="ADAL" clId="{170C8460-C582-4D15-9957-96A4967CB894}" dt="2024-10-04T14:34:43.832" v="357" actId="1076"/>
        <pc:sldMkLst>
          <pc:docMk/>
          <pc:sldMk cId="3622005211" sldId="338"/>
        </pc:sldMkLst>
        <pc:spChg chg="mod">
          <ac:chgData name="Cooling, Chris" userId="6dcf99c9-2ba5-410a-8445-0893a3d1421f" providerId="ADAL" clId="{170C8460-C582-4D15-9957-96A4967CB894}" dt="2024-10-04T14:33:47.243" v="347" actId="20577"/>
          <ac:spMkLst>
            <pc:docMk/>
            <pc:sldMk cId="3622005211" sldId="338"/>
            <ac:spMk id="2" creationId="{6F5D226D-AEEE-9CAD-EC6D-58B1E3EBB257}"/>
          </ac:spMkLst>
        </pc:spChg>
        <pc:spChg chg="add mod">
          <ac:chgData name="Cooling, Chris" userId="6dcf99c9-2ba5-410a-8445-0893a3d1421f" providerId="ADAL" clId="{170C8460-C582-4D15-9957-96A4967CB894}" dt="2024-10-04T14:34:43.832" v="357" actId="1076"/>
          <ac:spMkLst>
            <pc:docMk/>
            <pc:sldMk cId="3622005211" sldId="338"/>
            <ac:spMk id="3" creationId="{D1DCE58D-743C-8658-5160-4D396D541993}"/>
          </ac:spMkLst>
        </pc:spChg>
        <pc:spChg chg="del">
          <ac:chgData name="Cooling, Chris" userId="6dcf99c9-2ba5-410a-8445-0893a3d1421f" providerId="ADAL" clId="{170C8460-C582-4D15-9957-96A4967CB894}" dt="2024-10-04T14:33:52.687" v="348" actId="478"/>
          <ac:spMkLst>
            <pc:docMk/>
            <pc:sldMk cId="3622005211" sldId="338"/>
            <ac:spMk id="9" creationId="{801C6A3A-92F5-F69D-6B42-CFDAC415F0E0}"/>
          </ac:spMkLst>
        </pc:spChg>
        <pc:spChg chg="del">
          <ac:chgData name="Cooling, Chris" userId="6dcf99c9-2ba5-410a-8445-0893a3d1421f" providerId="ADAL" clId="{170C8460-C582-4D15-9957-96A4967CB894}" dt="2024-10-04T14:33:52.687" v="348" actId="478"/>
          <ac:spMkLst>
            <pc:docMk/>
            <pc:sldMk cId="3622005211" sldId="338"/>
            <ac:spMk id="10" creationId="{EFFDD468-A8ED-6FDB-BB75-80E73F136CB8}"/>
          </ac:spMkLst>
        </pc:spChg>
        <pc:spChg chg="del">
          <ac:chgData name="Cooling, Chris" userId="6dcf99c9-2ba5-410a-8445-0893a3d1421f" providerId="ADAL" clId="{170C8460-C582-4D15-9957-96A4967CB894}" dt="2024-10-04T14:33:52.687" v="348" actId="478"/>
          <ac:spMkLst>
            <pc:docMk/>
            <pc:sldMk cId="3622005211" sldId="338"/>
            <ac:spMk id="11" creationId="{804C396B-D16E-1524-90B9-D356573280DB}"/>
          </ac:spMkLst>
        </pc:spChg>
        <pc:spChg chg="del">
          <ac:chgData name="Cooling, Chris" userId="6dcf99c9-2ba5-410a-8445-0893a3d1421f" providerId="ADAL" clId="{170C8460-C582-4D15-9957-96A4967CB894}" dt="2024-10-04T14:33:52.687" v="348" actId="478"/>
          <ac:spMkLst>
            <pc:docMk/>
            <pc:sldMk cId="3622005211" sldId="338"/>
            <ac:spMk id="17" creationId="{1A4A33B8-3F5E-C38F-E75E-B2389DD19792}"/>
          </ac:spMkLst>
        </pc:spChg>
        <pc:grpChg chg="del">
          <ac:chgData name="Cooling, Chris" userId="6dcf99c9-2ba5-410a-8445-0893a3d1421f" providerId="ADAL" clId="{170C8460-C582-4D15-9957-96A4967CB894}" dt="2024-10-04T14:33:52.687" v="348" actId="478"/>
          <ac:grpSpMkLst>
            <pc:docMk/>
            <pc:sldMk cId="3622005211" sldId="338"/>
            <ac:grpSpMk id="12" creationId="{BA32F601-E0ED-79D4-AA2E-F10746D1F0E2}"/>
          </ac:grpSpMkLst>
        </pc:grpChg>
        <pc:graphicFrameChg chg="add mod">
          <ac:chgData name="Cooling, Chris" userId="6dcf99c9-2ba5-410a-8445-0893a3d1421f" providerId="ADAL" clId="{170C8460-C582-4D15-9957-96A4967CB894}" dt="2024-10-04T14:34:39.440" v="356" actId="1076"/>
          <ac:graphicFrameMkLst>
            <pc:docMk/>
            <pc:sldMk cId="3622005211" sldId="338"/>
            <ac:graphicFrameMk id="8" creationId="{D8E9F0B1-D87E-A996-CAFF-1946CEF5A2E4}"/>
          </ac:graphicFrameMkLst>
        </pc:graphicFrameChg>
        <pc:graphicFrameChg chg="add mod">
          <ac:chgData name="Cooling, Chris" userId="6dcf99c9-2ba5-410a-8445-0893a3d1421f" providerId="ADAL" clId="{170C8460-C582-4D15-9957-96A4967CB894}" dt="2024-10-04T14:34:26.694" v="353" actId="1076"/>
          <ac:graphicFrameMkLst>
            <pc:docMk/>
            <pc:sldMk cId="3622005211" sldId="338"/>
            <ac:graphicFrameMk id="15" creationId="{B769AA90-8FAB-1736-CFBB-BEB2CCF627BE}"/>
          </ac:graphicFrameMkLst>
        </pc:graphicFrameChg>
        <pc:cxnChg chg="add mod">
          <ac:chgData name="Cooling, Chris" userId="6dcf99c9-2ba5-410a-8445-0893a3d1421f" providerId="ADAL" clId="{170C8460-C582-4D15-9957-96A4967CB894}" dt="2024-10-04T14:34:33.411" v="354" actId="1076"/>
          <ac:cxnSpMkLst>
            <pc:docMk/>
            <pc:sldMk cId="3622005211" sldId="338"/>
            <ac:cxnSpMk id="4" creationId="{2061F162-2324-FED1-280F-A493246D3E4B}"/>
          </ac:cxnSpMkLst>
        </pc:cxnChg>
      </pc:sldChg>
      <pc:sldChg chg="addSp delSp modSp add mod modNotesTx">
        <pc:chgData name="Cooling, Chris" userId="6dcf99c9-2ba5-410a-8445-0893a3d1421f" providerId="ADAL" clId="{170C8460-C582-4D15-9957-96A4967CB894}" dt="2024-10-04T14:38:31.830" v="378" actId="1076"/>
        <pc:sldMkLst>
          <pc:docMk/>
          <pc:sldMk cId="554491314" sldId="339"/>
        </pc:sldMkLst>
        <pc:spChg chg="mod">
          <ac:chgData name="Cooling, Chris" userId="6dcf99c9-2ba5-410a-8445-0893a3d1421f" providerId="ADAL" clId="{170C8460-C582-4D15-9957-96A4967CB894}" dt="2024-10-04T14:35:14.584" v="367" actId="20577"/>
          <ac:spMkLst>
            <pc:docMk/>
            <pc:sldMk cId="554491314" sldId="339"/>
            <ac:spMk id="2" creationId="{6F5D226D-AEEE-9CAD-EC6D-58B1E3EBB257}"/>
          </ac:spMkLst>
        </pc:spChg>
        <pc:spChg chg="del">
          <ac:chgData name="Cooling, Chris" userId="6dcf99c9-2ba5-410a-8445-0893a3d1421f" providerId="ADAL" clId="{170C8460-C582-4D15-9957-96A4967CB894}" dt="2024-10-04T14:35:34.874" v="368" actId="478"/>
          <ac:spMkLst>
            <pc:docMk/>
            <pc:sldMk cId="554491314" sldId="339"/>
            <ac:spMk id="3" creationId="{D1DCE58D-743C-8658-5160-4D396D541993}"/>
          </ac:spMkLst>
        </pc:spChg>
        <pc:spChg chg="add mod">
          <ac:chgData name="Cooling, Chris" userId="6dcf99c9-2ba5-410a-8445-0893a3d1421f" providerId="ADAL" clId="{170C8460-C582-4D15-9957-96A4967CB894}" dt="2024-10-04T14:38:31.830" v="378" actId="1076"/>
          <ac:spMkLst>
            <pc:docMk/>
            <pc:sldMk cId="554491314" sldId="339"/>
            <ac:spMk id="9" creationId="{DC5112D2-DE76-FA41-F774-25A93955EF29}"/>
          </ac:spMkLst>
        </pc:spChg>
        <pc:graphicFrameChg chg="del">
          <ac:chgData name="Cooling, Chris" userId="6dcf99c9-2ba5-410a-8445-0893a3d1421f" providerId="ADAL" clId="{170C8460-C582-4D15-9957-96A4967CB894}" dt="2024-10-04T14:35:34.874" v="368" actId="478"/>
          <ac:graphicFrameMkLst>
            <pc:docMk/>
            <pc:sldMk cId="554491314" sldId="339"/>
            <ac:graphicFrameMk id="8" creationId="{D8E9F0B1-D87E-A996-CAFF-1946CEF5A2E4}"/>
          </ac:graphicFrameMkLst>
        </pc:graphicFrameChg>
        <pc:graphicFrameChg chg="del">
          <ac:chgData name="Cooling, Chris" userId="6dcf99c9-2ba5-410a-8445-0893a3d1421f" providerId="ADAL" clId="{170C8460-C582-4D15-9957-96A4967CB894}" dt="2024-10-04T14:35:34.874" v="368" actId="478"/>
          <ac:graphicFrameMkLst>
            <pc:docMk/>
            <pc:sldMk cId="554491314" sldId="339"/>
            <ac:graphicFrameMk id="15" creationId="{B769AA90-8FAB-1736-CFBB-BEB2CCF627BE}"/>
          </ac:graphicFrameMkLst>
        </pc:graphicFrameChg>
        <pc:picChg chg="add mod">
          <ac:chgData name="Cooling, Chris" userId="6dcf99c9-2ba5-410a-8445-0893a3d1421f" providerId="ADAL" clId="{170C8460-C582-4D15-9957-96A4967CB894}" dt="2024-10-04T14:35:54.436" v="371" actId="1076"/>
          <ac:picMkLst>
            <pc:docMk/>
            <pc:sldMk cId="554491314" sldId="339"/>
            <ac:picMk id="10" creationId="{4069C0E7-D839-29F4-5C10-5AEFA271DBA8}"/>
          </ac:picMkLst>
        </pc:picChg>
        <pc:cxnChg chg="del">
          <ac:chgData name="Cooling, Chris" userId="6dcf99c9-2ba5-410a-8445-0893a3d1421f" providerId="ADAL" clId="{170C8460-C582-4D15-9957-96A4967CB894}" dt="2024-10-04T14:35:38.265" v="369" actId="478"/>
          <ac:cxnSpMkLst>
            <pc:docMk/>
            <pc:sldMk cId="554491314" sldId="339"/>
            <ac:cxnSpMk id="4" creationId="{2061F162-2324-FED1-280F-A493246D3E4B}"/>
          </ac:cxnSpMkLst>
        </pc:cxnChg>
        <pc:cxnChg chg="add mod">
          <ac:chgData name="Cooling, Chris" userId="6dcf99c9-2ba5-410a-8445-0893a3d1421f" providerId="ADAL" clId="{170C8460-C582-4D15-9957-96A4967CB894}" dt="2024-10-04T14:36:06.067" v="373" actId="1076"/>
          <ac:cxnSpMkLst>
            <pc:docMk/>
            <pc:sldMk cId="554491314" sldId="339"/>
            <ac:cxnSpMk id="11" creationId="{B540783A-613E-B8C7-B997-778A783EDCC5}"/>
          </ac:cxnSpMkLst>
        </pc:cxnChg>
      </pc:sldChg>
      <pc:sldChg chg="addSp delSp modSp add mod modNotesTx">
        <pc:chgData name="Cooling, Chris" userId="6dcf99c9-2ba5-410a-8445-0893a3d1421f" providerId="ADAL" clId="{170C8460-C582-4D15-9957-96A4967CB894}" dt="2024-10-04T14:41:19.190" v="529" actId="1076"/>
        <pc:sldMkLst>
          <pc:docMk/>
          <pc:sldMk cId="522323507" sldId="340"/>
        </pc:sldMkLst>
        <pc:spChg chg="mod">
          <ac:chgData name="Cooling, Chris" userId="6dcf99c9-2ba5-410a-8445-0893a3d1421f" providerId="ADAL" clId="{170C8460-C582-4D15-9957-96A4967CB894}" dt="2024-10-04T14:39:23.317" v="387" actId="20577"/>
          <ac:spMkLst>
            <pc:docMk/>
            <pc:sldMk cId="522323507" sldId="340"/>
            <ac:spMk id="2" creationId="{6F5D226D-AEEE-9CAD-EC6D-58B1E3EBB257}"/>
          </ac:spMkLst>
        </pc:spChg>
        <pc:spChg chg="add mod">
          <ac:chgData name="Cooling, Chris" userId="6dcf99c9-2ba5-410a-8445-0893a3d1421f" providerId="ADAL" clId="{170C8460-C582-4D15-9957-96A4967CB894}" dt="2024-10-04T14:39:58.626" v="394" actId="1076"/>
          <ac:spMkLst>
            <pc:docMk/>
            <pc:sldMk cId="522323507" sldId="340"/>
            <ac:spMk id="3" creationId="{F28BFF46-EB78-5B2D-D86B-5D647B65F54F}"/>
          </ac:spMkLst>
        </pc:spChg>
        <pc:spChg chg="add mod">
          <ac:chgData name="Cooling, Chris" userId="6dcf99c9-2ba5-410a-8445-0893a3d1421f" providerId="ADAL" clId="{170C8460-C582-4D15-9957-96A4967CB894}" dt="2024-10-04T14:41:19.190" v="529" actId="1076"/>
          <ac:spMkLst>
            <pc:docMk/>
            <pc:sldMk cId="522323507" sldId="340"/>
            <ac:spMk id="8" creationId="{13D10008-450C-63A7-F802-E892D06F8D86}"/>
          </ac:spMkLst>
        </pc:spChg>
        <pc:spChg chg="del">
          <ac:chgData name="Cooling, Chris" userId="6dcf99c9-2ba5-410a-8445-0893a3d1421f" providerId="ADAL" clId="{170C8460-C582-4D15-9957-96A4967CB894}" dt="2024-10-04T14:39:39.812" v="389" actId="478"/>
          <ac:spMkLst>
            <pc:docMk/>
            <pc:sldMk cId="522323507" sldId="340"/>
            <ac:spMk id="9" creationId="{DC5112D2-DE76-FA41-F774-25A93955EF29}"/>
          </ac:spMkLst>
        </pc:spChg>
        <pc:graphicFrameChg chg="add mod">
          <ac:chgData name="Cooling, Chris" userId="6dcf99c9-2ba5-410a-8445-0893a3d1421f" providerId="ADAL" clId="{170C8460-C582-4D15-9957-96A4967CB894}" dt="2024-10-04T14:40:08.381" v="396" actId="1076"/>
          <ac:graphicFrameMkLst>
            <pc:docMk/>
            <pc:sldMk cId="522323507" sldId="340"/>
            <ac:graphicFrameMk id="4" creationId="{4843AEF3-8664-977B-4C92-71B5D4AE43DE}"/>
          </ac:graphicFrameMkLst>
        </pc:graphicFrameChg>
        <pc:picChg chg="del">
          <ac:chgData name="Cooling, Chris" userId="6dcf99c9-2ba5-410a-8445-0893a3d1421f" providerId="ADAL" clId="{170C8460-C582-4D15-9957-96A4967CB894}" dt="2024-10-04T14:39:41.437" v="390" actId="478"/>
          <ac:picMkLst>
            <pc:docMk/>
            <pc:sldMk cId="522323507" sldId="340"/>
            <ac:picMk id="10" creationId="{4069C0E7-D839-29F4-5C10-5AEFA271DBA8}"/>
          </ac:picMkLst>
        </pc:picChg>
      </pc:sldChg>
      <pc:sldChg chg="addSp delSp modSp add mod modNotesTx">
        <pc:chgData name="Cooling, Chris" userId="6dcf99c9-2ba5-410a-8445-0893a3d1421f" providerId="ADAL" clId="{170C8460-C582-4D15-9957-96A4967CB894}" dt="2024-10-04T14:47:53.715" v="658" actId="20577"/>
        <pc:sldMkLst>
          <pc:docMk/>
          <pc:sldMk cId="2197094557" sldId="341"/>
        </pc:sldMkLst>
        <pc:spChg chg="mod">
          <ac:chgData name="Cooling, Chris" userId="6dcf99c9-2ba5-410a-8445-0893a3d1421f" providerId="ADAL" clId="{170C8460-C582-4D15-9957-96A4967CB894}" dt="2024-10-04T14:42:58.688" v="547" actId="20577"/>
          <ac:spMkLst>
            <pc:docMk/>
            <pc:sldMk cId="2197094557" sldId="341"/>
            <ac:spMk id="2" creationId="{6F5D226D-AEEE-9CAD-EC6D-58B1E3EBB257}"/>
          </ac:spMkLst>
        </pc:spChg>
        <pc:spChg chg="del">
          <ac:chgData name="Cooling, Chris" userId="6dcf99c9-2ba5-410a-8445-0893a3d1421f" providerId="ADAL" clId="{170C8460-C582-4D15-9957-96A4967CB894}" dt="2024-10-04T14:43:06.021" v="550" actId="478"/>
          <ac:spMkLst>
            <pc:docMk/>
            <pc:sldMk cId="2197094557" sldId="341"/>
            <ac:spMk id="3" creationId="{F28BFF46-EB78-5B2D-D86B-5D647B65F54F}"/>
          </ac:spMkLst>
        </pc:spChg>
        <pc:spChg chg="del mod">
          <ac:chgData name="Cooling, Chris" userId="6dcf99c9-2ba5-410a-8445-0893a3d1421f" providerId="ADAL" clId="{170C8460-C582-4D15-9957-96A4967CB894}" dt="2024-10-04T14:43:04.475" v="549" actId="478"/>
          <ac:spMkLst>
            <pc:docMk/>
            <pc:sldMk cId="2197094557" sldId="341"/>
            <ac:spMk id="8" creationId="{13D10008-450C-63A7-F802-E892D06F8D86}"/>
          </ac:spMkLst>
        </pc:spChg>
        <pc:spChg chg="add mod">
          <ac:chgData name="Cooling, Chris" userId="6dcf99c9-2ba5-410a-8445-0893a3d1421f" providerId="ADAL" clId="{170C8460-C582-4D15-9957-96A4967CB894}" dt="2024-10-04T14:43:22.504" v="552" actId="255"/>
          <ac:spMkLst>
            <pc:docMk/>
            <pc:sldMk cId="2197094557" sldId="341"/>
            <ac:spMk id="9" creationId="{2BCB5DA0-841F-0FCF-FC9E-C965E2D1C205}"/>
          </ac:spMkLst>
        </pc:spChg>
        <pc:spChg chg="add del mod">
          <ac:chgData name="Cooling, Chris" userId="6dcf99c9-2ba5-410a-8445-0893a3d1421f" providerId="ADAL" clId="{170C8460-C582-4D15-9957-96A4967CB894}" dt="2024-10-04T14:47:25.648" v="558" actId="478"/>
          <ac:spMkLst>
            <pc:docMk/>
            <pc:sldMk cId="2197094557" sldId="341"/>
            <ac:spMk id="10" creationId="{50DC79D3-96B9-6DBB-0233-F3CA8AEEB1C1}"/>
          </ac:spMkLst>
        </pc:spChg>
        <pc:graphicFrameChg chg="del">
          <ac:chgData name="Cooling, Chris" userId="6dcf99c9-2ba5-410a-8445-0893a3d1421f" providerId="ADAL" clId="{170C8460-C582-4D15-9957-96A4967CB894}" dt="2024-10-04T14:43:26.525" v="553" actId="478"/>
          <ac:graphicFrameMkLst>
            <pc:docMk/>
            <pc:sldMk cId="2197094557" sldId="341"/>
            <ac:graphicFrameMk id="4" creationId="{4843AEF3-8664-977B-4C92-71B5D4AE43DE}"/>
          </ac:graphicFrameMkLst>
        </pc:graphicFrameChg>
        <pc:picChg chg="add mod">
          <ac:chgData name="Cooling, Chris" userId="6dcf99c9-2ba5-410a-8445-0893a3d1421f" providerId="ADAL" clId="{170C8460-C582-4D15-9957-96A4967CB894}" dt="2024-10-04T14:47:36.683" v="563" actId="1076"/>
          <ac:picMkLst>
            <pc:docMk/>
            <pc:sldMk cId="2197094557" sldId="341"/>
            <ac:picMk id="13" creationId="{9E8B2BAF-0DCB-10C3-2953-7E8E41EA624A}"/>
          </ac:picMkLst>
        </pc:picChg>
      </pc:sldChg>
      <pc:sldChg chg="addSp delSp modSp add mod modNotesTx">
        <pc:chgData name="Cooling, Chris" userId="6dcf99c9-2ba5-410a-8445-0893a3d1421f" providerId="ADAL" clId="{170C8460-C582-4D15-9957-96A4967CB894}" dt="2024-10-04T14:50:12.420" v="670"/>
        <pc:sldMkLst>
          <pc:docMk/>
          <pc:sldMk cId="3356448482" sldId="342"/>
        </pc:sldMkLst>
        <pc:spChg chg="mod">
          <ac:chgData name="Cooling, Chris" userId="6dcf99c9-2ba5-410a-8445-0893a3d1421f" providerId="ADAL" clId="{170C8460-C582-4D15-9957-96A4967CB894}" dt="2024-10-04T14:49:16.478" v="660"/>
          <ac:spMkLst>
            <pc:docMk/>
            <pc:sldMk cId="3356448482" sldId="342"/>
            <ac:spMk id="2" creationId="{6F5D226D-AEEE-9CAD-EC6D-58B1E3EBB257}"/>
          </ac:spMkLst>
        </pc:spChg>
        <pc:spChg chg="add mod">
          <ac:chgData name="Cooling, Chris" userId="6dcf99c9-2ba5-410a-8445-0893a3d1421f" providerId="ADAL" clId="{170C8460-C582-4D15-9957-96A4967CB894}" dt="2024-10-04T14:49:33.052" v="664" actId="1076"/>
          <ac:spMkLst>
            <pc:docMk/>
            <pc:sldMk cId="3356448482" sldId="342"/>
            <ac:spMk id="3" creationId="{5951D626-EA87-A16C-4A76-28FD83E0FE16}"/>
          </ac:spMkLst>
        </pc:spChg>
        <pc:spChg chg="add mod">
          <ac:chgData name="Cooling, Chris" userId="6dcf99c9-2ba5-410a-8445-0893a3d1421f" providerId="ADAL" clId="{170C8460-C582-4D15-9957-96A4967CB894}" dt="2024-10-04T14:49:38.709" v="665"/>
          <ac:spMkLst>
            <pc:docMk/>
            <pc:sldMk cId="3356448482" sldId="342"/>
            <ac:spMk id="4" creationId="{9922E51B-EDA3-537C-FA88-8C55E5DFFA70}"/>
          </ac:spMkLst>
        </pc:spChg>
        <pc:spChg chg="del">
          <ac:chgData name="Cooling, Chris" userId="6dcf99c9-2ba5-410a-8445-0893a3d1421f" providerId="ADAL" clId="{170C8460-C582-4D15-9957-96A4967CB894}" dt="2024-10-04T14:49:20.499" v="661" actId="478"/>
          <ac:spMkLst>
            <pc:docMk/>
            <pc:sldMk cId="3356448482" sldId="342"/>
            <ac:spMk id="9" creationId="{2BCB5DA0-841F-0FCF-FC9E-C965E2D1C205}"/>
          </ac:spMkLst>
        </pc:spChg>
        <pc:picChg chg="add mod">
          <ac:chgData name="Cooling, Chris" userId="6dcf99c9-2ba5-410a-8445-0893a3d1421f" providerId="ADAL" clId="{170C8460-C582-4D15-9957-96A4967CB894}" dt="2024-10-04T14:49:38.709" v="665"/>
          <ac:picMkLst>
            <pc:docMk/>
            <pc:sldMk cId="3356448482" sldId="342"/>
            <ac:picMk id="8" creationId="{7FA44248-61F0-A2F3-A120-3AC473051098}"/>
          </ac:picMkLst>
        </pc:picChg>
        <pc:picChg chg="add mod">
          <ac:chgData name="Cooling, Chris" userId="6dcf99c9-2ba5-410a-8445-0893a3d1421f" providerId="ADAL" clId="{170C8460-C582-4D15-9957-96A4967CB894}" dt="2024-10-04T14:50:00.762" v="669" actId="14100"/>
          <ac:picMkLst>
            <pc:docMk/>
            <pc:sldMk cId="3356448482" sldId="342"/>
            <ac:picMk id="10" creationId="{DD6B97DB-69A1-D915-016F-402C412D7C62}"/>
          </ac:picMkLst>
        </pc:picChg>
        <pc:picChg chg="add mod">
          <ac:chgData name="Cooling, Chris" userId="6dcf99c9-2ba5-410a-8445-0893a3d1421f" providerId="ADAL" clId="{170C8460-C582-4D15-9957-96A4967CB894}" dt="2024-10-04T14:50:00.762" v="669" actId="14100"/>
          <ac:picMkLst>
            <pc:docMk/>
            <pc:sldMk cId="3356448482" sldId="342"/>
            <ac:picMk id="12" creationId="{E118B650-9DC6-793B-4EEC-4BC7461F966D}"/>
          </ac:picMkLst>
        </pc:picChg>
        <pc:picChg chg="del">
          <ac:chgData name="Cooling, Chris" userId="6dcf99c9-2ba5-410a-8445-0893a3d1421f" providerId="ADAL" clId="{170C8460-C582-4D15-9957-96A4967CB894}" dt="2024-10-04T14:49:21.530" v="662" actId="478"/>
          <ac:picMkLst>
            <pc:docMk/>
            <pc:sldMk cId="3356448482" sldId="342"/>
            <ac:picMk id="13" creationId="{9E8B2BAF-0DCB-10C3-2953-7E8E41EA624A}"/>
          </ac:picMkLst>
        </pc:picChg>
      </pc:sldChg>
      <pc:sldChg chg="addSp delSp modSp add mod modNotesTx">
        <pc:chgData name="Cooling, Chris" userId="6dcf99c9-2ba5-410a-8445-0893a3d1421f" providerId="ADAL" clId="{170C8460-C582-4D15-9957-96A4967CB894}" dt="2024-10-04T14:53:39.775" v="710" actId="1076"/>
        <pc:sldMkLst>
          <pc:docMk/>
          <pc:sldMk cId="4060369684" sldId="343"/>
        </pc:sldMkLst>
        <pc:spChg chg="del">
          <ac:chgData name="Cooling, Chris" userId="6dcf99c9-2ba5-410a-8445-0893a3d1421f" providerId="ADAL" clId="{170C8460-C582-4D15-9957-96A4967CB894}" dt="2024-10-04T14:50:46.393" v="672" actId="478"/>
          <ac:spMkLst>
            <pc:docMk/>
            <pc:sldMk cId="4060369684" sldId="343"/>
            <ac:spMk id="3" creationId="{5951D626-EA87-A16C-4A76-28FD83E0FE16}"/>
          </ac:spMkLst>
        </pc:spChg>
        <pc:spChg chg="add mod">
          <ac:chgData name="Cooling, Chris" userId="6dcf99c9-2ba5-410a-8445-0893a3d1421f" providerId="ADAL" clId="{170C8460-C582-4D15-9957-96A4967CB894}" dt="2024-10-04T14:50:52.553" v="674" actId="1076"/>
          <ac:spMkLst>
            <pc:docMk/>
            <pc:sldMk cId="4060369684" sldId="343"/>
            <ac:spMk id="4" creationId="{8E088675-5CC8-E3FC-AE90-C36DAB9F3E4E}"/>
          </ac:spMkLst>
        </pc:spChg>
        <pc:spChg chg="add mod">
          <ac:chgData name="Cooling, Chris" userId="6dcf99c9-2ba5-410a-8445-0893a3d1421f" providerId="ADAL" clId="{170C8460-C582-4D15-9957-96A4967CB894}" dt="2024-10-04T14:50:52.553" v="674" actId="1076"/>
          <ac:spMkLst>
            <pc:docMk/>
            <pc:sldMk cId="4060369684" sldId="343"/>
            <ac:spMk id="8" creationId="{0F6EB5E4-88DF-E9CC-B7DA-F3D2834B0B72}"/>
          </ac:spMkLst>
        </pc:spChg>
        <pc:spChg chg="add mod">
          <ac:chgData name="Cooling, Chris" userId="6dcf99c9-2ba5-410a-8445-0893a3d1421f" providerId="ADAL" clId="{170C8460-C582-4D15-9957-96A4967CB894}" dt="2024-10-04T14:51:09.959" v="679" actId="14100"/>
          <ac:spMkLst>
            <pc:docMk/>
            <pc:sldMk cId="4060369684" sldId="343"/>
            <ac:spMk id="14" creationId="{8D9AAE41-BE95-1DD7-29E1-D1722D39A0C7}"/>
          </ac:spMkLst>
        </pc:spChg>
        <pc:spChg chg="add mod">
          <ac:chgData name="Cooling, Chris" userId="6dcf99c9-2ba5-410a-8445-0893a3d1421f" providerId="ADAL" clId="{170C8460-C582-4D15-9957-96A4967CB894}" dt="2024-10-04T14:51:38.435" v="686" actId="1076"/>
          <ac:spMkLst>
            <pc:docMk/>
            <pc:sldMk cId="4060369684" sldId="343"/>
            <ac:spMk id="15" creationId="{9CC20B31-351D-4506-5694-6BF9CBD2C0FE}"/>
          </ac:spMkLst>
        </pc:spChg>
        <pc:spChg chg="add mod">
          <ac:chgData name="Cooling, Chris" userId="6dcf99c9-2ba5-410a-8445-0893a3d1421f" providerId="ADAL" clId="{170C8460-C582-4D15-9957-96A4967CB894}" dt="2024-10-04T14:51:32.686" v="684" actId="1076"/>
          <ac:spMkLst>
            <pc:docMk/>
            <pc:sldMk cId="4060369684" sldId="343"/>
            <ac:spMk id="16" creationId="{1628C468-4C54-9323-6A8D-2AB430F34B3C}"/>
          </ac:spMkLst>
        </pc:spChg>
        <pc:spChg chg="add mod">
          <ac:chgData name="Cooling, Chris" userId="6dcf99c9-2ba5-410a-8445-0893a3d1421f" providerId="ADAL" clId="{170C8460-C582-4D15-9957-96A4967CB894}" dt="2024-10-04T14:51:26.369" v="682" actId="1076"/>
          <ac:spMkLst>
            <pc:docMk/>
            <pc:sldMk cId="4060369684" sldId="343"/>
            <ac:spMk id="17" creationId="{936C7E8D-42EC-C631-611E-D1C3A6616764}"/>
          </ac:spMkLst>
        </pc:spChg>
        <pc:spChg chg="add mod">
          <ac:chgData name="Cooling, Chris" userId="6dcf99c9-2ba5-410a-8445-0893a3d1421f" providerId="ADAL" clId="{170C8460-C582-4D15-9957-96A4967CB894}" dt="2024-10-04T14:53:39.775" v="710" actId="1076"/>
          <ac:spMkLst>
            <pc:docMk/>
            <pc:sldMk cId="4060369684" sldId="343"/>
            <ac:spMk id="27" creationId="{68915DBD-257D-8FBE-3BD4-0B11FFB423DD}"/>
          </ac:spMkLst>
        </pc:spChg>
        <pc:spChg chg="add del">
          <ac:chgData name="Cooling, Chris" userId="6dcf99c9-2ba5-410a-8445-0893a3d1421f" providerId="ADAL" clId="{170C8460-C582-4D15-9957-96A4967CB894}" dt="2024-10-04T14:51:59.564" v="692" actId="22"/>
          <ac:spMkLst>
            <pc:docMk/>
            <pc:sldMk cId="4060369684" sldId="343"/>
            <ac:spMk id="29" creationId="{AFDDB6ED-B687-21A1-49B6-8809EEFC7E9E}"/>
          </ac:spMkLst>
        </pc:spChg>
        <pc:picChg chg="add mod">
          <ac:chgData name="Cooling, Chris" userId="6dcf99c9-2ba5-410a-8445-0893a3d1421f" providerId="ADAL" clId="{170C8460-C582-4D15-9957-96A4967CB894}" dt="2024-10-04T14:51:09.959" v="679" actId="14100"/>
          <ac:picMkLst>
            <pc:docMk/>
            <pc:sldMk cId="4060369684" sldId="343"/>
            <ac:picMk id="9" creationId="{903E4A58-BE1B-7D5A-991E-EB92EBE8F343}"/>
          </ac:picMkLst>
        </pc:picChg>
        <pc:picChg chg="del">
          <ac:chgData name="Cooling, Chris" userId="6dcf99c9-2ba5-410a-8445-0893a3d1421f" providerId="ADAL" clId="{170C8460-C582-4D15-9957-96A4967CB894}" dt="2024-10-04T14:50:56.462" v="675" actId="478"/>
          <ac:picMkLst>
            <pc:docMk/>
            <pc:sldMk cId="4060369684" sldId="343"/>
            <ac:picMk id="10" creationId="{DD6B97DB-69A1-D915-016F-402C412D7C62}"/>
          </ac:picMkLst>
        </pc:picChg>
        <pc:picChg chg="del">
          <ac:chgData name="Cooling, Chris" userId="6dcf99c9-2ba5-410a-8445-0893a3d1421f" providerId="ADAL" clId="{170C8460-C582-4D15-9957-96A4967CB894}" dt="2024-10-04T14:50:57.269" v="676" actId="478"/>
          <ac:picMkLst>
            <pc:docMk/>
            <pc:sldMk cId="4060369684" sldId="343"/>
            <ac:picMk id="12" creationId="{E118B650-9DC6-793B-4EEC-4BC7461F966D}"/>
          </ac:picMkLst>
        </pc:picChg>
        <pc:picChg chg="add mod">
          <ac:chgData name="Cooling, Chris" userId="6dcf99c9-2ba5-410a-8445-0893a3d1421f" providerId="ADAL" clId="{170C8460-C582-4D15-9957-96A4967CB894}" dt="2024-10-04T14:51:19.970" v="680" actId="1076"/>
          <ac:picMkLst>
            <pc:docMk/>
            <pc:sldMk cId="4060369684" sldId="343"/>
            <ac:picMk id="13" creationId="{292E6AD5-FD13-CBA6-9371-49A2287C6281}"/>
          </ac:picMkLst>
        </pc:picChg>
        <pc:cxnChg chg="add mod">
          <ac:chgData name="Cooling, Chris" userId="6dcf99c9-2ba5-410a-8445-0893a3d1421f" providerId="ADAL" clId="{170C8460-C582-4D15-9957-96A4967CB894}" dt="2024-10-04T14:51:43.481" v="688" actId="14100"/>
          <ac:cxnSpMkLst>
            <pc:docMk/>
            <pc:sldMk cId="4060369684" sldId="343"/>
            <ac:cxnSpMk id="18" creationId="{BE053C50-26BC-3647-E80E-6F08B50327AA}"/>
          </ac:cxnSpMkLst>
        </pc:cxnChg>
        <pc:cxnChg chg="add mod">
          <ac:chgData name="Cooling, Chris" userId="6dcf99c9-2ba5-410a-8445-0893a3d1421f" providerId="ADAL" clId="{170C8460-C582-4D15-9957-96A4967CB894}" dt="2024-10-04T14:51:40.512" v="687" actId="14100"/>
          <ac:cxnSpMkLst>
            <pc:docMk/>
            <pc:sldMk cId="4060369684" sldId="343"/>
            <ac:cxnSpMk id="19" creationId="{55B97F42-4FED-F43E-EDB9-066A70DFF2A7}"/>
          </ac:cxnSpMkLst>
        </pc:cxnChg>
        <pc:cxnChg chg="add mod">
          <ac:chgData name="Cooling, Chris" userId="6dcf99c9-2ba5-410a-8445-0893a3d1421f" providerId="ADAL" clId="{170C8460-C582-4D15-9957-96A4967CB894}" dt="2024-10-04T14:51:35.485" v="685" actId="14100"/>
          <ac:cxnSpMkLst>
            <pc:docMk/>
            <pc:sldMk cId="4060369684" sldId="343"/>
            <ac:cxnSpMk id="20" creationId="{7E196ADA-7F88-F052-5729-4A904D3B5C8F}"/>
          </ac:cxnSpMkLst>
        </pc:cxnChg>
        <pc:cxnChg chg="add mod">
          <ac:chgData name="Cooling, Chris" userId="6dcf99c9-2ba5-410a-8445-0893a3d1421f" providerId="ADAL" clId="{170C8460-C582-4D15-9957-96A4967CB894}" dt="2024-10-04T14:51:29.782" v="683" actId="14100"/>
          <ac:cxnSpMkLst>
            <pc:docMk/>
            <pc:sldMk cId="4060369684" sldId="343"/>
            <ac:cxnSpMk id="21" creationId="{0CE819DF-0CB4-EE05-E956-3961F2FDDEED}"/>
          </ac:cxnSpMkLst>
        </pc:cxnChg>
      </pc:sldChg>
      <pc:sldChg chg="addSp delSp modSp add mod modNotesTx">
        <pc:chgData name="Cooling, Chris" userId="6dcf99c9-2ba5-410a-8445-0893a3d1421f" providerId="ADAL" clId="{170C8460-C582-4D15-9957-96A4967CB894}" dt="2024-10-04T14:54:02.625" v="713"/>
        <pc:sldMkLst>
          <pc:docMk/>
          <pc:sldMk cId="2539831761" sldId="344"/>
        </pc:sldMkLst>
        <pc:spChg chg="mod">
          <ac:chgData name="Cooling, Chris" userId="6dcf99c9-2ba5-410a-8445-0893a3d1421f" providerId="ADAL" clId="{170C8460-C582-4D15-9957-96A4967CB894}" dt="2024-10-04T14:52:49.346" v="699"/>
          <ac:spMkLst>
            <pc:docMk/>
            <pc:sldMk cId="2539831761" sldId="344"/>
            <ac:spMk id="2" creationId="{6F5D226D-AEEE-9CAD-EC6D-58B1E3EBB257}"/>
          </ac:spMkLst>
        </pc:spChg>
        <pc:spChg chg="add mod">
          <ac:chgData name="Cooling, Chris" userId="6dcf99c9-2ba5-410a-8445-0893a3d1421f" providerId="ADAL" clId="{170C8460-C582-4D15-9957-96A4967CB894}" dt="2024-10-04T14:53:02.945" v="702" actId="1076"/>
          <ac:spMkLst>
            <pc:docMk/>
            <pc:sldMk cId="2539831761" sldId="344"/>
            <ac:spMk id="3" creationId="{7DA4D42E-E718-0798-83C5-679D01B2A167}"/>
          </ac:spMkLst>
        </pc:spChg>
        <pc:spChg chg="del">
          <ac:chgData name="Cooling, Chris" userId="6dcf99c9-2ba5-410a-8445-0893a3d1421f" providerId="ADAL" clId="{170C8460-C582-4D15-9957-96A4967CB894}" dt="2024-10-04T14:52:53.247" v="700" actId="478"/>
          <ac:spMkLst>
            <pc:docMk/>
            <pc:sldMk cId="2539831761" sldId="344"/>
            <ac:spMk id="4" creationId="{8E088675-5CC8-E3FC-AE90-C36DAB9F3E4E}"/>
          </ac:spMkLst>
        </pc:spChg>
        <pc:spChg chg="del">
          <ac:chgData name="Cooling, Chris" userId="6dcf99c9-2ba5-410a-8445-0893a3d1421f" providerId="ADAL" clId="{170C8460-C582-4D15-9957-96A4967CB894}" dt="2024-10-04T14:52:53.247" v="700" actId="478"/>
          <ac:spMkLst>
            <pc:docMk/>
            <pc:sldMk cId="2539831761" sldId="344"/>
            <ac:spMk id="8" creationId="{0F6EB5E4-88DF-E9CC-B7DA-F3D2834B0B72}"/>
          </ac:spMkLst>
        </pc:spChg>
        <pc:spChg chg="del">
          <ac:chgData name="Cooling, Chris" userId="6dcf99c9-2ba5-410a-8445-0893a3d1421f" providerId="ADAL" clId="{170C8460-C582-4D15-9957-96A4967CB894}" dt="2024-10-04T14:53:11.373" v="703" actId="478"/>
          <ac:spMkLst>
            <pc:docMk/>
            <pc:sldMk cId="2539831761" sldId="344"/>
            <ac:spMk id="14" creationId="{8D9AAE41-BE95-1DD7-29E1-D1722D39A0C7}"/>
          </ac:spMkLst>
        </pc:spChg>
        <pc:spChg chg="del">
          <ac:chgData name="Cooling, Chris" userId="6dcf99c9-2ba5-410a-8445-0893a3d1421f" providerId="ADAL" clId="{170C8460-C582-4D15-9957-96A4967CB894}" dt="2024-10-04T14:53:11.373" v="703" actId="478"/>
          <ac:spMkLst>
            <pc:docMk/>
            <pc:sldMk cId="2539831761" sldId="344"/>
            <ac:spMk id="15" creationId="{9CC20B31-351D-4506-5694-6BF9CBD2C0FE}"/>
          </ac:spMkLst>
        </pc:spChg>
        <pc:spChg chg="del">
          <ac:chgData name="Cooling, Chris" userId="6dcf99c9-2ba5-410a-8445-0893a3d1421f" providerId="ADAL" clId="{170C8460-C582-4D15-9957-96A4967CB894}" dt="2024-10-04T14:53:11.373" v="703" actId="478"/>
          <ac:spMkLst>
            <pc:docMk/>
            <pc:sldMk cId="2539831761" sldId="344"/>
            <ac:spMk id="16" creationId="{1628C468-4C54-9323-6A8D-2AB430F34B3C}"/>
          </ac:spMkLst>
        </pc:spChg>
        <pc:spChg chg="del">
          <ac:chgData name="Cooling, Chris" userId="6dcf99c9-2ba5-410a-8445-0893a3d1421f" providerId="ADAL" clId="{170C8460-C582-4D15-9957-96A4967CB894}" dt="2024-10-04T14:53:11.373" v="703" actId="478"/>
          <ac:spMkLst>
            <pc:docMk/>
            <pc:sldMk cId="2539831761" sldId="344"/>
            <ac:spMk id="17" creationId="{936C7E8D-42EC-C631-611E-D1C3A6616764}"/>
          </ac:spMkLst>
        </pc:spChg>
        <pc:spChg chg="mod">
          <ac:chgData name="Cooling, Chris" userId="6dcf99c9-2ba5-410a-8445-0893a3d1421f" providerId="ADAL" clId="{170C8460-C582-4D15-9957-96A4967CB894}" dt="2024-10-04T14:53:33.256" v="709" actId="1076"/>
          <ac:spMkLst>
            <pc:docMk/>
            <pc:sldMk cId="2539831761" sldId="344"/>
            <ac:spMk id="27" creationId="{68915DBD-257D-8FBE-3BD4-0B11FFB423DD}"/>
          </ac:spMkLst>
        </pc:spChg>
        <pc:picChg chg="del">
          <ac:chgData name="Cooling, Chris" userId="6dcf99c9-2ba5-410a-8445-0893a3d1421f" providerId="ADAL" clId="{170C8460-C582-4D15-9957-96A4967CB894}" dt="2024-10-04T14:53:11.373" v="703" actId="478"/>
          <ac:picMkLst>
            <pc:docMk/>
            <pc:sldMk cId="2539831761" sldId="344"/>
            <ac:picMk id="9" creationId="{903E4A58-BE1B-7D5A-991E-EB92EBE8F343}"/>
          </ac:picMkLst>
        </pc:picChg>
        <pc:picChg chg="add mod">
          <ac:chgData name="Cooling, Chris" userId="6dcf99c9-2ba5-410a-8445-0893a3d1421f" providerId="ADAL" clId="{170C8460-C582-4D15-9957-96A4967CB894}" dt="2024-10-04T14:53:20.854" v="707" actId="1076"/>
          <ac:picMkLst>
            <pc:docMk/>
            <pc:sldMk cId="2539831761" sldId="344"/>
            <ac:picMk id="10" creationId="{F905B3D5-72F4-D2E1-300F-85327AB36E56}"/>
          </ac:picMkLst>
        </pc:picChg>
        <pc:picChg chg="del">
          <ac:chgData name="Cooling, Chris" userId="6dcf99c9-2ba5-410a-8445-0893a3d1421f" providerId="ADAL" clId="{170C8460-C582-4D15-9957-96A4967CB894}" dt="2024-10-04T14:53:11.373" v="703" actId="478"/>
          <ac:picMkLst>
            <pc:docMk/>
            <pc:sldMk cId="2539831761" sldId="344"/>
            <ac:picMk id="13" creationId="{292E6AD5-FD13-CBA6-9371-49A2287C6281}"/>
          </ac:picMkLst>
        </pc:picChg>
        <pc:cxnChg chg="del mod">
          <ac:chgData name="Cooling, Chris" userId="6dcf99c9-2ba5-410a-8445-0893a3d1421f" providerId="ADAL" clId="{170C8460-C582-4D15-9957-96A4967CB894}" dt="2024-10-04T14:53:11.373" v="703" actId="478"/>
          <ac:cxnSpMkLst>
            <pc:docMk/>
            <pc:sldMk cId="2539831761" sldId="344"/>
            <ac:cxnSpMk id="18" creationId="{BE053C50-26BC-3647-E80E-6F08B50327AA}"/>
          </ac:cxnSpMkLst>
        </pc:cxnChg>
        <pc:cxnChg chg="del mod">
          <ac:chgData name="Cooling, Chris" userId="6dcf99c9-2ba5-410a-8445-0893a3d1421f" providerId="ADAL" clId="{170C8460-C582-4D15-9957-96A4967CB894}" dt="2024-10-04T14:53:11.373" v="703" actId="478"/>
          <ac:cxnSpMkLst>
            <pc:docMk/>
            <pc:sldMk cId="2539831761" sldId="344"/>
            <ac:cxnSpMk id="19" creationId="{55B97F42-4FED-F43E-EDB9-066A70DFF2A7}"/>
          </ac:cxnSpMkLst>
        </pc:cxnChg>
        <pc:cxnChg chg="del mod">
          <ac:chgData name="Cooling, Chris" userId="6dcf99c9-2ba5-410a-8445-0893a3d1421f" providerId="ADAL" clId="{170C8460-C582-4D15-9957-96A4967CB894}" dt="2024-10-04T14:53:11.373" v="703" actId="478"/>
          <ac:cxnSpMkLst>
            <pc:docMk/>
            <pc:sldMk cId="2539831761" sldId="344"/>
            <ac:cxnSpMk id="20" creationId="{7E196ADA-7F88-F052-5729-4A904D3B5C8F}"/>
          </ac:cxnSpMkLst>
        </pc:cxnChg>
        <pc:cxnChg chg="del mod">
          <ac:chgData name="Cooling, Chris" userId="6dcf99c9-2ba5-410a-8445-0893a3d1421f" providerId="ADAL" clId="{170C8460-C582-4D15-9957-96A4967CB894}" dt="2024-10-04T14:53:11.373" v="703" actId="478"/>
          <ac:cxnSpMkLst>
            <pc:docMk/>
            <pc:sldMk cId="2539831761" sldId="344"/>
            <ac:cxnSpMk id="21" creationId="{0CE819DF-0CB4-EE05-E956-3961F2FDDEED}"/>
          </ac:cxnSpMkLst>
        </pc:cxnChg>
      </pc:sldChg>
      <pc:sldChg chg="addSp delSp modSp add mod modNotesTx">
        <pc:chgData name="Cooling, Chris" userId="6dcf99c9-2ba5-410a-8445-0893a3d1421f" providerId="ADAL" clId="{170C8460-C582-4D15-9957-96A4967CB894}" dt="2024-10-04T14:54:52.357" v="726"/>
        <pc:sldMkLst>
          <pc:docMk/>
          <pc:sldMk cId="1690870462" sldId="345"/>
        </pc:sldMkLst>
        <pc:spChg chg="mod">
          <ac:chgData name="Cooling, Chris" userId="6dcf99c9-2ba5-410a-8445-0893a3d1421f" providerId="ADAL" clId="{170C8460-C582-4D15-9957-96A4967CB894}" dt="2024-10-04T14:54:18.576" v="719" actId="20577"/>
          <ac:spMkLst>
            <pc:docMk/>
            <pc:sldMk cId="1690870462" sldId="345"/>
            <ac:spMk id="2" creationId="{6F5D226D-AEEE-9CAD-EC6D-58B1E3EBB257}"/>
          </ac:spMkLst>
        </pc:spChg>
        <pc:spChg chg="del">
          <ac:chgData name="Cooling, Chris" userId="6dcf99c9-2ba5-410a-8445-0893a3d1421f" providerId="ADAL" clId="{170C8460-C582-4D15-9957-96A4967CB894}" dt="2024-10-04T14:54:25.172" v="720" actId="478"/>
          <ac:spMkLst>
            <pc:docMk/>
            <pc:sldMk cId="1690870462" sldId="345"/>
            <ac:spMk id="3" creationId="{7DA4D42E-E718-0798-83C5-679D01B2A167}"/>
          </ac:spMkLst>
        </pc:spChg>
        <pc:spChg chg="add mod">
          <ac:chgData name="Cooling, Chris" userId="6dcf99c9-2ba5-410a-8445-0893a3d1421f" providerId="ADAL" clId="{170C8460-C582-4D15-9957-96A4967CB894}" dt="2024-10-04T14:54:30.806" v="722" actId="1076"/>
          <ac:spMkLst>
            <pc:docMk/>
            <pc:sldMk cId="1690870462" sldId="345"/>
            <ac:spMk id="4" creationId="{D4091D7F-9744-1309-801C-65CB0F13FEC0}"/>
          </ac:spMkLst>
        </pc:spChg>
        <pc:picChg chg="add mod">
          <ac:chgData name="Cooling, Chris" userId="6dcf99c9-2ba5-410a-8445-0893a3d1421f" providerId="ADAL" clId="{170C8460-C582-4D15-9957-96A4967CB894}" dt="2024-10-04T14:54:43.605" v="725" actId="1076"/>
          <ac:picMkLst>
            <pc:docMk/>
            <pc:sldMk cId="1690870462" sldId="345"/>
            <ac:picMk id="8" creationId="{15180B23-61EF-6D84-6BF2-BE955355BEF0}"/>
          </ac:picMkLst>
        </pc:picChg>
        <pc:picChg chg="del">
          <ac:chgData name="Cooling, Chris" userId="6dcf99c9-2ba5-410a-8445-0893a3d1421f" providerId="ADAL" clId="{170C8460-C582-4D15-9957-96A4967CB894}" dt="2024-10-04T14:54:32.869" v="723" actId="478"/>
          <ac:picMkLst>
            <pc:docMk/>
            <pc:sldMk cId="1690870462" sldId="345"/>
            <ac:picMk id="10" creationId="{F905B3D5-72F4-D2E1-300F-85327AB36E56}"/>
          </ac:picMkLst>
        </pc:picChg>
      </pc:sldChg>
      <pc:sldChg chg="addSp delSp modSp add mod modNotesTx">
        <pc:chgData name="Cooling, Chris" userId="6dcf99c9-2ba5-410a-8445-0893a3d1421f" providerId="ADAL" clId="{170C8460-C582-4D15-9957-96A4967CB894}" dt="2024-10-04T14:57:06.392" v="749" actId="478"/>
        <pc:sldMkLst>
          <pc:docMk/>
          <pc:sldMk cId="3661652897" sldId="346"/>
        </pc:sldMkLst>
        <pc:spChg chg="mod">
          <ac:chgData name="Cooling, Chris" userId="6dcf99c9-2ba5-410a-8445-0893a3d1421f" providerId="ADAL" clId="{170C8460-C582-4D15-9957-96A4967CB894}" dt="2024-10-04T14:55:06.171" v="728"/>
          <ac:spMkLst>
            <pc:docMk/>
            <pc:sldMk cId="3661652897" sldId="346"/>
            <ac:spMk id="2" creationId="{6F5D226D-AEEE-9CAD-EC6D-58B1E3EBB257}"/>
          </ac:spMkLst>
        </pc:spChg>
        <pc:spChg chg="add mod">
          <ac:chgData name="Cooling, Chris" userId="6dcf99c9-2ba5-410a-8445-0893a3d1421f" providerId="ADAL" clId="{170C8460-C582-4D15-9957-96A4967CB894}" dt="2024-10-04T14:55:23.205" v="731" actId="1076"/>
          <ac:spMkLst>
            <pc:docMk/>
            <pc:sldMk cId="3661652897" sldId="346"/>
            <ac:spMk id="3" creationId="{C9D1533B-25F3-1C08-9D02-32EDD1301723}"/>
          </ac:spMkLst>
        </pc:spChg>
        <pc:spChg chg="del">
          <ac:chgData name="Cooling, Chris" userId="6dcf99c9-2ba5-410a-8445-0893a3d1421f" providerId="ADAL" clId="{170C8460-C582-4D15-9957-96A4967CB894}" dt="2024-10-04T14:55:13.561" v="729" actId="478"/>
          <ac:spMkLst>
            <pc:docMk/>
            <pc:sldMk cId="3661652897" sldId="346"/>
            <ac:spMk id="4" creationId="{D4091D7F-9744-1309-801C-65CB0F13FEC0}"/>
          </ac:spMkLst>
        </pc:spChg>
        <pc:spChg chg="del">
          <ac:chgData name="Cooling, Chris" userId="6dcf99c9-2ba5-410a-8445-0893a3d1421f" providerId="ADAL" clId="{170C8460-C582-4D15-9957-96A4967CB894}" dt="2024-10-04T14:57:06.392" v="749" actId="478"/>
          <ac:spMkLst>
            <pc:docMk/>
            <pc:sldMk cId="3661652897" sldId="346"/>
            <ac:spMk id="27" creationId="{68915DBD-257D-8FBE-3BD4-0B11FFB423DD}"/>
          </ac:spMkLst>
        </pc:spChg>
        <pc:picChg chg="del">
          <ac:chgData name="Cooling, Chris" userId="6dcf99c9-2ba5-410a-8445-0893a3d1421f" providerId="ADAL" clId="{170C8460-C582-4D15-9957-96A4967CB894}" dt="2024-10-04T14:55:27.571" v="732" actId="478"/>
          <ac:picMkLst>
            <pc:docMk/>
            <pc:sldMk cId="3661652897" sldId="346"/>
            <ac:picMk id="8" creationId="{15180B23-61EF-6D84-6BF2-BE955355BEF0}"/>
          </ac:picMkLst>
        </pc:picChg>
        <pc:picChg chg="add mod">
          <ac:chgData name="Cooling, Chris" userId="6dcf99c9-2ba5-410a-8445-0893a3d1421f" providerId="ADAL" clId="{170C8460-C582-4D15-9957-96A4967CB894}" dt="2024-10-04T14:55:38.594" v="736" actId="1076"/>
          <ac:picMkLst>
            <pc:docMk/>
            <pc:sldMk cId="3661652897" sldId="346"/>
            <ac:picMk id="9" creationId="{293BBE18-D17E-CD11-DE92-883C050A7740}"/>
          </ac:picMkLst>
        </pc:picChg>
      </pc:sldChg>
      <pc:sldChg chg="addSp delSp modSp add mod modNotesTx">
        <pc:chgData name="Cooling, Chris" userId="6dcf99c9-2ba5-410a-8445-0893a3d1421f" providerId="ADAL" clId="{170C8460-C582-4D15-9957-96A4967CB894}" dt="2024-10-04T14:58:12.765" v="784"/>
        <pc:sldMkLst>
          <pc:docMk/>
          <pc:sldMk cId="2070119441" sldId="347"/>
        </pc:sldMkLst>
        <pc:spChg chg="mod">
          <ac:chgData name="Cooling, Chris" userId="6dcf99c9-2ba5-410a-8445-0893a3d1421f" providerId="ADAL" clId="{170C8460-C582-4D15-9957-96A4967CB894}" dt="2024-10-04T14:56:06.647" v="739"/>
          <ac:spMkLst>
            <pc:docMk/>
            <pc:sldMk cId="2070119441" sldId="347"/>
            <ac:spMk id="2" creationId="{6F5D226D-AEEE-9CAD-EC6D-58B1E3EBB257}"/>
          </ac:spMkLst>
        </pc:spChg>
        <pc:spChg chg="del">
          <ac:chgData name="Cooling, Chris" userId="6dcf99c9-2ba5-410a-8445-0893a3d1421f" providerId="ADAL" clId="{170C8460-C582-4D15-9957-96A4967CB894}" dt="2024-10-04T14:56:19.070" v="740" actId="478"/>
          <ac:spMkLst>
            <pc:docMk/>
            <pc:sldMk cId="2070119441" sldId="347"/>
            <ac:spMk id="3" creationId="{C9D1533B-25F3-1C08-9D02-32EDD1301723}"/>
          </ac:spMkLst>
        </pc:spChg>
        <pc:spChg chg="add mod">
          <ac:chgData name="Cooling, Chris" userId="6dcf99c9-2ba5-410a-8445-0893a3d1421f" providerId="ADAL" clId="{170C8460-C582-4D15-9957-96A4967CB894}" dt="2024-10-04T14:57:28.740" v="753" actId="1076"/>
          <ac:spMkLst>
            <pc:docMk/>
            <pc:sldMk cId="2070119441" sldId="347"/>
            <ac:spMk id="4" creationId="{31BCB96C-8C2A-E1CF-4579-924A4E5EFA5C}"/>
          </ac:spMkLst>
        </pc:spChg>
        <pc:picChg chg="add mod">
          <ac:chgData name="Cooling, Chris" userId="6dcf99c9-2ba5-410a-8445-0893a3d1421f" providerId="ADAL" clId="{170C8460-C582-4D15-9957-96A4967CB894}" dt="2024-10-04T14:57:37.297" v="754" actId="14100"/>
          <ac:picMkLst>
            <pc:docMk/>
            <pc:sldMk cId="2070119441" sldId="347"/>
            <ac:picMk id="8" creationId="{B557CF1B-8D45-D305-D7E4-9AA1B7E868BF}"/>
          </ac:picMkLst>
        </pc:picChg>
        <pc:picChg chg="del">
          <ac:chgData name="Cooling, Chris" userId="6dcf99c9-2ba5-410a-8445-0893a3d1421f" providerId="ADAL" clId="{170C8460-C582-4D15-9957-96A4967CB894}" dt="2024-10-04T14:56:47.815" v="746" actId="478"/>
          <ac:picMkLst>
            <pc:docMk/>
            <pc:sldMk cId="2070119441" sldId="347"/>
            <ac:picMk id="9" creationId="{293BBE18-D17E-CD11-DE92-883C050A7740}"/>
          </ac:picMkLst>
        </pc:picChg>
      </pc:sldChg>
      <pc:sldChg chg="addSp delSp modSp add mod modNotesTx">
        <pc:chgData name="Cooling, Chris" userId="6dcf99c9-2ba5-410a-8445-0893a3d1421f" providerId="ADAL" clId="{170C8460-C582-4D15-9957-96A4967CB894}" dt="2024-10-04T14:59:33.116" v="797"/>
        <pc:sldMkLst>
          <pc:docMk/>
          <pc:sldMk cId="1269268474" sldId="348"/>
        </pc:sldMkLst>
        <pc:spChg chg="mod">
          <ac:chgData name="Cooling, Chris" userId="6dcf99c9-2ba5-410a-8445-0893a3d1421f" providerId="ADAL" clId="{170C8460-C582-4D15-9957-96A4967CB894}" dt="2024-10-04T14:58:00.617" v="783" actId="20577"/>
          <ac:spMkLst>
            <pc:docMk/>
            <pc:sldMk cId="1269268474" sldId="348"/>
            <ac:spMk id="2" creationId="{6F5D226D-AEEE-9CAD-EC6D-58B1E3EBB257}"/>
          </ac:spMkLst>
        </pc:spChg>
        <pc:spChg chg="add mod">
          <ac:chgData name="Cooling, Chris" userId="6dcf99c9-2ba5-410a-8445-0893a3d1421f" providerId="ADAL" clId="{170C8460-C582-4D15-9957-96A4967CB894}" dt="2024-10-04T14:59:24.211" v="796" actId="1076"/>
          <ac:spMkLst>
            <pc:docMk/>
            <pc:sldMk cId="1269268474" sldId="348"/>
            <ac:spMk id="3" creationId="{866EBA9E-6C64-405E-67AD-B12149F84C93}"/>
          </ac:spMkLst>
        </pc:spChg>
        <pc:spChg chg="del">
          <ac:chgData name="Cooling, Chris" userId="6dcf99c9-2ba5-410a-8445-0893a3d1421f" providerId="ADAL" clId="{170C8460-C582-4D15-9957-96A4967CB894}" dt="2024-10-04T14:58:38.400" v="786" actId="478"/>
          <ac:spMkLst>
            <pc:docMk/>
            <pc:sldMk cId="1269268474" sldId="348"/>
            <ac:spMk id="4" creationId="{31BCB96C-8C2A-E1CF-4579-924A4E5EFA5C}"/>
          </ac:spMkLst>
        </pc:spChg>
        <pc:spChg chg="del">
          <ac:chgData name="Cooling, Chris" userId="6dcf99c9-2ba5-410a-8445-0893a3d1421f" providerId="ADAL" clId="{170C8460-C582-4D15-9957-96A4967CB894}" dt="2024-10-04T14:58:31.483" v="785" actId="478"/>
          <ac:spMkLst>
            <pc:docMk/>
            <pc:sldMk cId="1269268474" sldId="348"/>
            <ac:spMk id="27" creationId="{68915DBD-257D-8FBE-3BD4-0B11FFB423DD}"/>
          </ac:spMkLst>
        </pc:spChg>
        <pc:picChg chg="del">
          <ac:chgData name="Cooling, Chris" userId="6dcf99c9-2ba5-410a-8445-0893a3d1421f" providerId="ADAL" clId="{170C8460-C582-4D15-9957-96A4967CB894}" dt="2024-10-04T14:58:45.650" v="788" actId="478"/>
          <ac:picMkLst>
            <pc:docMk/>
            <pc:sldMk cId="1269268474" sldId="348"/>
            <ac:picMk id="8" creationId="{B557CF1B-8D45-D305-D7E4-9AA1B7E868BF}"/>
          </ac:picMkLst>
        </pc:picChg>
        <pc:picChg chg="add mod">
          <ac:chgData name="Cooling, Chris" userId="6dcf99c9-2ba5-410a-8445-0893a3d1421f" providerId="ADAL" clId="{170C8460-C582-4D15-9957-96A4967CB894}" dt="2024-10-04T14:58:56.531" v="792" actId="14100"/>
          <ac:picMkLst>
            <pc:docMk/>
            <pc:sldMk cId="1269268474" sldId="348"/>
            <ac:picMk id="9" creationId="{9EF21710-19CD-9A3B-F989-41DBA016E3F3}"/>
          </ac:picMkLst>
        </pc:picChg>
      </pc:sldChg>
      <pc:sldChg chg="addSp delSp modSp add mod modNotesTx">
        <pc:chgData name="Cooling, Chris" userId="6dcf99c9-2ba5-410a-8445-0893a3d1421f" providerId="ADAL" clId="{170C8460-C582-4D15-9957-96A4967CB894}" dt="2024-10-04T15:18:25.316" v="1291" actId="33524"/>
        <pc:sldMkLst>
          <pc:docMk/>
          <pc:sldMk cId="153547941" sldId="349"/>
        </pc:sldMkLst>
        <pc:spChg chg="mod">
          <ac:chgData name="Cooling, Chris" userId="6dcf99c9-2ba5-410a-8445-0893a3d1421f" providerId="ADAL" clId="{170C8460-C582-4D15-9957-96A4967CB894}" dt="2024-10-04T14:59:53.940" v="805" actId="20577"/>
          <ac:spMkLst>
            <pc:docMk/>
            <pc:sldMk cId="153547941" sldId="349"/>
            <ac:spMk id="2" creationId="{6F5D226D-AEEE-9CAD-EC6D-58B1E3EBB257}"/>
          </ac:spMkLst>
        </pc:spChg>
        <pc:spChg chg="del">
          <ac:chgData name="Cooling, Chris" userId="6dcf99c9-2ba5-410a-8445-0893a3d1421f" providerId="ADAL" clId="{170C8460-C582-4D15-9957-96A4967CB894}" dt="2024-10-04T14:59:58.534" v="806" actId="478"/>
          <ac:spMkLst>
            <pc:docMk/>
            <pc:sldMk cId="153547941" sldId="349"/>
            <ac:spMk id="3" creationId="{866EBA9E-6C64-405E-67AD-B12149F84C93}"/>
          </ac:spMkLst>
        </pc:spChg>
        <pc:spChg chg="add mod">
          <ac:chgData name="Cooling, Chris" userId="6dcf99c9-2ba5-410a-8445-0893a3d1421f" providerId="ADAL" clId="{170C8460-C582-4D15-9957-96A4967CB894}" dt="2024-10-04T15:00:16.552" v="809" actId="1076"/>
          <ac:spMkLst>
            <pc:docMk/>
            <pc:sldMk cId="153547941" sldId="349"/>
            <ac:spMk id="4" creationId="{272B755A-FA95-9D55-88E5-0200C783442A}"/>
          </ac:spMkLst>
        </pc:spChg>
        <pc:spChg chg="add mod">
          <ac:chgData name="Cooling, Chris" userId="6dcf99c9-2ba5-410a-8445-0893a3d1421f" providerId="ADAL" clId="{170C8460-C582-4D15-9957-96A4967CB894}" dt="2024-10-04T15:00:39.216" v="812" actId="14100"/>
          <ac:spMkLst>
            <pc:docMk/>
            <pc:sldMk cId="153547941" sldId="349"/>
            <ac:spMk id="8" creationId="{1DD05FC0-2C2C-FD0F-8999-73434437A86C}"/>
          </ac:spMkLst>
        </pc:spChg>
        <pc:spChg chg="mod">
          <ac:chgData name="Cooling, Chris" userId="6dcf99c9-2ba5-410a-8445-0893a3d1421f" providerId="ADAL" clId="{170C8460-C582-4D15-9957-96A4967CB894}" dt="2024-10-04T15:00:44.150" v="813" actId="1076"/>
          <ac:spMkLst>
            <pc:docMk/>
            <pc:sldMk cId="153547941" sldId="349"/>
            <ac:spMk id="13" creationId="{A45CB76B-35BE-CF0D-3FA7-1AF99DC02950}"/>
          </ac:spMkLst>
        </pc:spChg>
        <pc:spChg chg="mod">
          <ac:chgData name="Cooling, Chris" userId="6dcf99c9-2ba5-410a-8445-0893a3d1421f" providerId="ADAL" clId="{170C8460-C582-4D15-9957-96A4967CB894}" dt="2024-10-04T15:00:23.279" v="810"/>
          <ac:spMkLst>
            <pc:docMk/>
            <pc:sldMk cId="153547941" sldId="349"/>
            <ac:spMk id="14" creationId="{F7683A94-E519-F552-7877-F748A9930510}"/>
          </ac:spMkLst>
        </pc:spChg>
        <pc:grpChg chg="add mod">
          <ac:chgData name="Cooling, Chris" userId="6dcf99c9-2ba5-410a-8445-0893a3d1421f" providerId="ADAL" clId="{170C8460-C582-4D15-9957-96A4967CB894}" dt="2024-10-04T15:00:48.839" v="814" actId="1076"/>
          <ac:grpSpMkLst>
            <pc:docMk/>
            <pc:sldMk cId="153547941" sldId="349"/>
            <ac:grpSpMk id="12" creationId="{39579552-E69F-BE3B-1BB0-C6BB91D5B044}"/>
          </ac:grpSpMkLst>
        </pc:grpChg>
        <pc:graphicFrameChg chg="add mod">
          <ac:chgData name="Cooling, Chris" userId="6dcf99c9-2ba5-410a-8445-0893a3d1421f" providerId="ADAL" clId="{170C8460-C582-4D15-9957-96A4967CB894}" dt="2024-10-04T15:00:28.729" v="811" actId="1076"/>
          <ac:graphicFrameMkLst>
            <pc:docMk/>
            <pc:sldMk cId="153547941" sldId="349"/>
            <ac:graphicFrameMk id="15" creationId="{8CF41DF7-C6B8-0532-BC36-EEB983F19596}"/>
          </ac:graphicFrameMkLst>
        </pc:graphicFrameChg>
        <pc:picChg chg="del">
          <ac:chgData name="Cooling, Chris" userId="6dcf99c9-2ba5-410a-8445-0893a3d1421f" providerId="ADAL" clId="{170C8460-C582-4D15-9957-96A4967CB894}" dt="2024-10-04T15:00:04.915" v="807" actId="478"/>
          <ac:picMkLst>
            <pc:docMk/>
            <pc:sldMk cId="153547941" sldId="349"/>
            <ac:picMk id="9" creationId="{9EF21710-19CD-9A3B-F989-41DBA016E3F3}"/>
          </ac:picMkLst>
        </pc:picChg>
        <pc:picChg chg="add mod">
          <ac:chgData name="Cooling, Chris" userId="6dcf99c9-2ba5-410a-8445-0893a3d1421f" providerId="ADAL" clId="{170C8460-C582-4D15-9957-96A4967CB894}" dt="2024-10-04T15:01:04.726" v="818" actId="14100"/>
          <ac:picMkLst>
            <pc:docMk/>
            <pc:sldMk cId="153547941" sldId="349"/>
            <ac:picMk id="10" creationId="{E0C0D7D7-2B79-AC57-8F5C-658B14484430}"/>
          </ac:picMkLst>
        </pc:picChg>
        <pc:cxnChg chg="add mod">
          <ac:chgData name="Cooling, Chris" userId="6dcf99c9-2ba5-410a-8445-0893a3d1421f" providerId="ADAL" clId="{170C8460-C582-4D15-9957-96A4967CB894}" dt="2024-10-04T15:00:52.652" v="815" actId="14100"/>
          <ac:cxnSpMkLst>
            <pc:docMk/>
            <pc:sldMk cId="153547941" sldId="349"/>
            <ac:cxnSpMk id="16" creationId="{69B7ED2F-E61D-845F-332D-6C8A1CFA4CD2}"/>
          </ac:cxnSpMkLst>
        </pc:cxnChg>
      </pc:sldChg>
      <pc:sldChg chg="addSp delSp modSp add mod modNotesTx">
        <pc:chgData name="Cooling, Chris" userId="6dcf99c9-2ba5-410a-8445-0893a3d1421f" providerId="ADAL" clId="{170C8460-C582-4D15-9957-96A4967CB894}" dt="2024-10-04T15:03:17.761" v="931" actId="20577"/>
        <pc:sldMkLst>
          <pc:docMk/>
          <pc:sldMk cId="1413955769" sldId="350"/>
        </pc:sldMkLst>
        <pc:spChg chg="mod">
          <ac:chgData name="Cooling, Chris" userId="6dcf99c9-2ba5-410a-8445-0893a3d1421f" providerId="ADAL" clId="{170C8460-C582-4D15-9957-96A4967CB894}" dt="2024-10-04T15:01:51.985" v="828" actId="1076"/>
          <ac:spMkLst>
            <pc:docMk/>
            <pc:sldMk cId="1413955769" sldId="350"/>
            <ac:spMk id="2" creationId="{6F5D226D-AEEE-9CAD-EC6D-58B1E3EBB257}"/>
          </ac:spMkLst>
        </pc:spChg>
        <pc:spChg chg="add mod">
          <ac:chgData name="Cooling, Chris" userId="6dcf99c9-2ba5-410a-8445-0893a3d1421f" providerId="ADAL" clId="{170C8460-C582-4D15-9957-96A4967CB894}" dt="2024-10-04T15:02:17.374" v="837" actId="1076"/>
          <ac:spMkLst>
            <pc:docMk/>
            <pc:sldMk cId="1413955769" sldId="350"/>
            <ac:spMk id="3" creationId="{FC08CDFD-2ECF-D127-0697-50CCC0E7D8F9}"/>
          </ac:spMkLst>
        </pc:spChg>
        <pc:spChg chg="del">
          <ac:chgData name="Cooling, Chris" userId="6dcf99c9-2ba5-410a-8445-0893a3d1421f" providerId="ADAL" clId="{170C8460-C582-4D15-9957-96A4967CB894}" dt="2024-10-04T15:02:05.526" v="834" actId="478"/>
          <ac:spMkLst>
            <pc:docMk/>
            <pc:sldMk cId="1413955769" sldId="350"/>
            <ac:spMk id="8" creationId="{1DD05FC0-2C2C-FD0F-8999-73434437A86C}"/>
          </ac:spMkLst>
        </pc:spChg>
        <pc:spChg chg="mod">
          <ac:chgData name="Cooling, Chris" userId="6dcf99c9-2ba5-410a-8445-0893a3d1421f" providerId="ADAL" clId="{170C8460-C582-4D15-9957-96A4967CB894}" dt="2024-10-04T15:02:02.573" v="832" actId="6549"/>
          <ac:spMkLst>
            <pc:docMk/>
            <pc:sldMk cId="1413955769" sldId="350"/>
            <ac:spMk id="13" creationId="{A45CB76B-35BE-CF0D-3FA7-1AF99DC02950}"/>
          </ac:spMkLst>
        </pc:spChg>
        <pc:grpChg chg="del">
          <ac:chgData name="Cooling, Chris" userId="6dcf99c9-2ba5-410a-8445-0893a3d1421f" providerId="ADAL" clId="{170C8460-C582-4D15-9957-96A4967CB894}" dt="2024-10-04T15:02:04.177" v="833" actId="478"/>
          <ac:grpSpMkLst>
            <pc:docMk/>
            <pc:sldMk cId="1413955769" sldId="350"/>
            <ac:grpSpMk id="12" creationId="{39579552-E69F-BE3B-1BB0-C6BB91D5B044}"/>
          </ac:grpSpMkLst>
        </pc:grpChg>
        <pc:graphicFrameChg chg="del">
          <ac:chgData name="Cooling, Chris" userId="6dcf99c9-2ba5-410a-8445-0893a3d1421f" providerId="ADAL" clId="{170C8460-C582-4D15-9957-96A4967CB894}" dt="2024-10-04T15:01:59.223" v="830" actId="478"/>
          <ac:graphicFrameMkLst>
            <pc:docMk/>
            <pc:sldMk cId="1413955769" sldId="350"/>
            <ac:graphicFrameMk id="15" creationId="{8CF41DF7-C6B8-0532-BC36-EEB983F19596}"/>
          </ac:graphicFrameMkLst>
        </pc:graphicFrameChg>
        <pc:picChg chg="add mod">
          <ac:chgData name="Cooling, Chris" userId="6dcf99c9-2ba5-410a-8445-0893a3d1421f" providerId="ADAL" clId="{170C8460-C582-4D15-9957-96A4967CB894}" dt="2024-10-04T15:02:33.615" v="841" actId="1076"/>
          <ac:picMkLst>
            <pc:docMk/>
            <pc:sldMk cId="1413955769" sldId="350"/>
            <ac:picMk id="9" creationId="{ACF4C362-E879-47B0-9F50-CB5555F4A0FB}"/>
          </ac:picMkLst>
        </pc:picChg>
        <pc:picChg chg="del">
          <ac:chgData name="Cooling, Chris" userId="6dcf99c9-2ba5-410a-8445-0893a3d1421f" providerId="ADAL" clId="{170C8460-C582-4D15-9957-96A4967CB894}" dt="2024-10-04T15:01:55.859" v="829" actId="478"/>
          <ac:picMkLst>
            <pc:docMk/>
            <pc:sldMk cId="1413955769" sldId="350"/>
            <ac:picMk id="10" creationId="{E0C0D7D7-2B79-AC57-8F5C-658B14484430}"/>
          </ac:picMkLst>
        </pc:picChg>
        <pc:cxnChg chg="del">
          <ac:chgData name="Cooling, Chris" userId="6dcf99c9-2ba5-410a-8445-0893a3d1421f" providerId="ADAL" clId="{170C8460-C582-4D15-9957-96A4967CB894}" dt="2024-10-04T15:02:01.547" v="831" actId="478"/>
          <ac:cxnSpMkLst>
            <pc:docMk/>
            <pc:sldMk cId="1413955769" sldId="350"/>
            <ac:cxnSpMk id="16" creationId="{69B7ED2F-E61D-845F-332D-6C8A1CFA4CD2}"/>
          </ac:cxnSpMkLst>
        </pc:cxnChg>
      </pc:sldChg>
      <pc:sldChg chg="addSp delSp modSp add mod modNotesTx">
        <pc:chgData name="Cooling, Chris" userId="6dcf99c9-2ba5-410a-8445-0893a3d1421f" providerId="ADAL" clId="{170C8460-C582-4D15-9957-96A4967CB894}" dt="2024-10-04T15:18:45.672" v="1292"/>
        <pc:sldMkLst>
          <pc:docMk/>
          <pc:sldMk cId="4094500383" sldId="351"/>
        </pc:sldMkLst>
        <pc:spChg chg="mod">
          <ac:chgData name="Cooling, Chris" userId="6dcf99c9-2ba5-410a-8445-0893a3d1421f" providerId="ADAL" clId="{170C8460-C582-4D15-9957-96A4967CB894}" dt="2024-10-04T15:03:39.046" v="945" actId="20577"/>
          <ac:spMkLst>
            <pc:docMk/>
            <pc:sldMk cId="4094500383" sldId="351"/>
            <ac:spMk id="2" creationId="{6F5D226D-AEEE-9CAD-EC6D-58B1E3EBB257}"/>
          </ac:spMkLst>
        </pc:spChg>
        <pc:spChg chg="del">
          <ac:chgData name="Cooling, Chris" userId="6dcf99c9-2ba5-410a-8445-0893a3d1421f" providerId="ADAL" clId="{170C8460-C582-4D15-9957-96A4967CB894}" dt="2024-10-04T15:03:44.867" v="946" actId="478"/>
          <ac:spMkLst>
            <pc:docMk/>
            <pc:sldMk cId="4094500383" sldId="351"/>
            <ac:spMk id="3" creationId="{FC08CDFD-2ECF-D127-0697-50CCC0E7D8F9}"/>
          </ac:spMkLst>
        </pc:spChg>
        <pc:spChg chg="add mod">
          <ac:chgData name="Cooling, Chris" userId="6dcf99c9-2ba5-410a-8445-0893a3d1421f" providerId="ADAL" clId="{170C8460-C582-4D15-9957-96A4967CB894}" dt="2024-10-04T15:04:21.754" v="955" actId="1076"/>
          <ac:spMkLst>
            <pc:docMk/>
            <pc:sldMk cId="4094500383" sldId="351"/>
            <ac:spMk id="8" creationId="{E9629252-91AD-A9C3-18AD-B573AF2F7A4A}"/>
          </ac:spMkLst>
        </pc:spChg>
        <pc:picChg chg="del">
          <ac:chgData name="Cooling, Chris" userId="6dcf99c9-2ba5-410a-8445-0893a3d1421f" providerId="ADAL" clId="{170C8460-C582-4D15-9957-96A4967CB894}" dt="2024-10-04T15:03:45.871" v="947" actId="478"/>
          <ac:picMkLst>
            <pc:docMk/>
            <pc:sldMk cId="4094500383" sldId="351"/>
            <ac:picMk id="9" creationId="{ACF4C362-E879-47B0-9F50-CB5555F4A0FB}"/>
          </ac:picMkLst>
        </pc:picChg>
        <pc:picChg chg="add mod">
          <ac:chgData name="Cooling, Chris" userId="6dcf99c9-2ba5-410a-8445-0893a3d1421f" providerId="ADAL" clId="{170C8460-C582-4D15-9957-96A4967CB894}" dt="2024-10-04T15:04:06.424" v="953" actId="1076"/>
          <ac:picMkLst>
            <pc:docMk/>
            <pc:sldMk cId="4094500383" sldId="351"/>
            <ac:picMk id="10" creationId="{91CC814C-8799-C31F-B6B2-7692B68E0C80}"/>
          </ac:picMkLst>
        </pc:picChg>
      </pc:sldChg>
      <pc:sldChg chg="addSp delSp modSp add mod modNotesTx">
        <pc:chgData name="Cooling, Chris" userId="6dcf99c9-2ba5-410a-8445-0893a3d1421f" providerId="ADAL" clId="{170C8460-C582-4D15-9957-96A4967CB894}" dt="2024-10-04T15:05:27.472" v="965"/>
        <pc:sldMkLst>
          <pc:docMk/>
          <pc:sldMk cId="1485472807" sldId="352"/>
        </pc:sldMkLst>
        <pc:spChg chg="mod">
          <ac:chgData name="Cooling, Chris" userId="6dcf99c9-2ba5-410a-8445-0893a3d1421f" providerId="ADAL" clId="{170C8460-C582-4D15-9957-96A4967CB894}" dt="2024-10-04T15:04:46.543" v="957"/>
          <ac:spMkLst>
            <pc:docMk/>
            <pc:sldMk cId="1485472807" sldId="352"/>
            <ac:spMk id="2" creationId="{6F5D226D-AEEE-9CAD-EC6D-58B1E3EBB257}"/>
          </ac:spMkLst>
        </pc:spChg>
        <pc:spChg chg="add mod">
          <ac:chgData name="Cooling, Chris" userId="6dcf99c9-2ba5-410a-8445-0893a3d1421f" providerId="ADAL" clId="{170C8460-C582-4D15-9957-96A4967CB894}" dt="2024-10-04T15:05:13.385" v="964" actId="255"/>
          <ac:spMkLst>
            <pc:docMk/>
            <pc:sldMk cId="1485472807" sldId="352"/>
            <ac:spMk id="3" creationId="{B83FBF0D-DB3A-AB84-F2C5-DA4CE233B398}"/>
          </ac:spMkLst>
        </pc:spChg>
        <pc:spChg chg="del">
          <ac:chgData name="Cooling, Chris" userId="6dcf99c9-2ba5-410a-8445-0893a3d1421f" providerId="ADAL" clId="{170C8460-C582-4D15-9957-96A4967CB894}" dt="2024-10-04T15:04:59.473" v="959" actId="478"/>
          <ac:spMkLst>
            <pc:docMk/>
            <pc:sldMk cId="1485472807" sldId="352"/>
            <ac:spMk id="4" creationId="{272B755A-FA95-9D55-88E5-0200C783442A}"/>
          </ac:spMkLst>
        </pc:spChg>
        <pc:spChg chg="del">
          <ac:chgData name="Cooling, Chris" userId="6dcf99c9-2ba5-410a-8445-0893a3d1421f" providerId="ADAL" clId="{170C8460-C582-4D15-9957-96A4967CB894}" dt="2024-10-04T15:04:57.468" v="958" actId="478"/>
          <ac:spMkLst>
            <pc:docMk/>
            <pc:sldMk cId="1485472807" sldId="352"/>
            <ac:spMk id="8" creationId="{E9629252-91AD-A9C3-18AD-B573AF2F7A4A}"/>
          </ac:spMkLst>
        </pc:spChg>
        <pc:picChg chg="del">
          <ac:chgData name="Cooling, Chris" userId="6dcf99c9-2ba5-410a-8445-0893a3d1421f" providerId="ADAL" clId="{170C8460-C582-4D15-9957-96A4967CB894}" dt="2024-10-04T15:04:57.468" v="958" actId="478"/>
          <ac:picMkLst>
            <pc:docMk/>
            <pc:sldMk cId="1485472807" sldId="352"/>
            <ac:picMk id="10" creationId="{91CC814C-8799-C31F-B6B2-7692B68E0C80}"/>
          </ac:picMkLst>
        </pc:picChg>
        <pc:cxnChg chg="del">
          <ac:chgData name="Cooling, Chris" userId="6dcf99c9-2ba5-410a-8445-0893a3d1421f" providerId="ADAL" clId="{170C8460-C582-4D15-9957-96A4967CB894}" dt="2024-10-04T15:05:00.650" v="960" actId="478"/>
          <ac:cxnSpMkLst>
            <pc:docMk/>
            <pc:sldMk cId="1485472807" sldId="352"/>
            <ac:cxnSpMk id="11" creationId="{B540783A-613E-B8C7-B997-778A783EDCC5}"/>
          </ac:cxnSpMkLst>
        </pc:cxnChg>
      </pc:sldChg>
      <pc:sldChg chg="add del">
        <pc:chgData name="Cooling, Chris" userId="6dcf99c9-2ba5-410a-8445-0893a3d1421f" providerId="ADAL" clId="{170C8460-C582-4D15-9957-96A4967CB894}" dt="2024-10-04T15:06:16.352" v="970" actId="2696"/>
        <pc:sldMkLst>
          <pc:docMk/>
          <pc:sldMk cId="2497446962" sldId="353"/>
        </pc:sldMkLst>
      </pc:sldChg>
      <pc:sldChg chg="addSp delSp modSp add mod ord modNotesTx">
        <pc:chgData name="Cooling, Chris" userId="6dcf99c9-2ba5-410a-8445-0893a3d1421f" providerId="ADAL" clId="{170C8460-C582-4D15-9957-96A4967CB894}" dt="2024-10-04T15:19:09.072" v="1293"/>
        <pc:sldMkLst>
          <pc:docMk/>
          <pc:sldMk cId="1434425710" sldId="354"/>
        </pc:sldMkLst>
        <pc:spChg chg="del">
          <ac:chgData name="Cooling, Chris" userId="6dcf99c9-2ba5-410a-8445-0893a3d1421f" providerId="ADAL" clId="{170C8460-C582-4D15-9957-96A4967CB894}" dt="2024-10-04T15:09:06.622" v="1011" actId="478"/>
          <ac:spMkLst>
            <pc:docMk/>
            <pc:sldMk cId="1434425710" sldId="354"/>
            <ac:spMk id="4" creationId="{272B755A-FA95-9D55-88E5-0200C783442A}"/>
          </ac:spMkLst>
        </pc:spChg>
        <pc:spChg chg="del">
          <ac:chgData name="Cooling, Chris" userId="6dcf99c9-2ba5-410a-8445-0893a3d1421f" providerId="ADAL" clId="{170C8460-C582-4D15-9957-96A4967CB894}" dt="2024-10-04T15:06:22.374" v="971" actId="478"/>
          <ac:spMkLst>
            <pc:docMk/>
            <pc:sldMk cId="1434425710" sldId="354"/>
            <ac:spMk id="8" creationId="{E9629252-91AD-A9C3-18AD-B573AF2F7A4A}"/>
          </ac:spMkLst>
        </pc:spChg>
        <pc:spChg chg="mod">
          <ac:chgData name="Cooling, Chris" userId="6dcf99c9-2ba5-410a-8445-0893a3d1421f" providerId="ADAL" clId="{170C8460-C582-4D15-9957-96A4967CB894}" dt="2024-10-04T15:06:42.301" v="975" actId="255"/>
          <ac:spMkLst>
            <pc:docMk/>
            <pc:sldMk cId="1434425710" sldId="354"/>
            <ac:spMk id="9" creationId="{424B1A84-61D0-1708-06E1-41EFA72EF938}"/>
          </ac:spMkLst>
        </pc:spChg>
        <pc:spChg chg="mod">
          <ac:chgData name="Cooling, Chris" userId="6dcf99c9-2ba5-410a-8445-0893a3d1421f" providerId="ADAL" clId="{170C8460-C582-4D15-9957-96A4967CB894}" dt="2024-10-04T15:06:30.741" v="973"/>
          <ac:spMkLst>
            <pc:docMk/>
            <pc:sldMk cId="1434425710" sldId="354"/>
            <ac:spMk id="12" creationId="{0E76318F-C2C2-F599-CCEC-9643028D92A8}"/>
          </ac:spMkLst>
        </pc:spChg>
        <pc:grpChg chg="add mod">
          <ac:chgData name="Cooling, Chris" userId="6dcf99c9-2ba5-410a-8445-0893a3d1421f" providerId="ADAL" clId="{170C8460-C582-4D15-9957-96A4967CB894}" dt="2024-10-04T15:06:57.367" v="979" actId="1076"/>
          <ac:grpSpMkLst>
            <pc:docMk/>
            <pc:sldMk cId="1434425710" sldId="354"/>
            <ac:grpSpMk id="3" creationId="{3F6769EE-D649-A705-E462-F4E8F40FAEA5}"/>
          </ac:grpSpMkLst>
        </pc:grpChg>
        <pc:picChg chg="del">
          <ac:chgData name="Cooling, Chris" userId="6dcf99c9-2ba5-410a-8445-0893a3d1421f" providerId="ADAL" clId="{170C8460-C582-4D15-9957-96A4967CB894}" dt="2024-10-04T15:06:23.966" v="972" actId="478"/>
          <ac:picMkLst>
            <pc:docMk/>
            <pc:sldMk cId="1434425710" sldId="354"/>
            <ac:picMk id="10" creationId="{91CC814C-8799-C31F-B6B2-7692B68E0C80}"/>
          </ac:picMkLst>
        </pc:picChg>
        <pc:picChg chg="add mod">
          <ac:chgData name="Cooling, Chris" userId="6dcf99c9-2ba5-410a-8445-0893a3d1421f" providerId="ADAL" clId="{170C8460-C582-4D15-9957-96A4967CB894}" dt="2024-10-04T15:07:05.371" v="981" actId="1076"/>
          <ac:picMkLst>
            <pc:docMk/>
            <pc:sldMk cId="1434425710" sldId="354"/>
            <ac:picMk id="13" creationId="{A0C3B8D3-E0A2-D7A5-171A-95506FE1D10F}"/>
          </ac:picMkLst>
        </pc:picChg>
      </pc:sldChg>
      <pc:sldChg chg="addSp delSp modSp add mod modNotesTx">
        <pc:chgData name="Cooling, Chris" userId="6dcf99c9-2ba5-410a-8445-0893a3d1421f" providerId="ADAL" clId="{170C8460-C582-4D15-9957-96A4967CB894}" dt="2024-10-04T15:08:17.789" v="989"/>
        <pc:sldMkLst>
          <pc:docMk/>
          <pc:sldMk cId="2083210584" sldId="355"/>
        </pc:sldMkLst>
        <pc:spChg chg="mod">
          <ac:chgData name="Cooling, Chris" userId="6dcf99c9-2ba5-410a-8445-0893a3d1421f" providerId="ADAL" clId="{170C8460-C582-4D15-9957-96A4967CB894}" dt="2024-10-04T15:07:51.947" v="984"/>
          <ac:spMkLst>
            <pc:docMk/>
            <pc:sldMk cId="2083210584" sldId="355"/>
            <ac:spMk id="10" creationId="{9C02BF00-3345-E1D8-28F6-6353E187321F}"/>
          </ac:spMkLst>
        </pc:spChg>
        <pc:spChg chg="mod">
          <ac:chgData name="Cooling, Chris" userId="6dcf99c9-2ba5-410a-8445-0893a3d1421f" providerId="ADAL" clId="{170C8460-C582-4D15-9957-96A4967CB894}" dt="2024-10-04T15:07:51.947" v="984"/>
          <ac:spMkLst>
            <pc:docMk/>
            <pc:sldMk cId="2083210584" sldId="355"/>
            <ac:spMk id="14" creationId="{288D6B12-EE36-365B-A631-65F966C20586}"/>
          </ac:spMkLst>
        </pc:spChg>
        <pc:grpChg chg="del">
          <ac:chgData name="Cooling, Chris" userId="6dcf99c9-2ba5-410a-8445-0893a3d1421f" providerId="ADAL" clId="{170C8460-C582-4D15-9957-96A4967CB894}" dt="2024-10-04T15:07:51.422" v="983" actId="478"/>
          <ac:grpSpMkLst>
            <pc:docMk/>
            <pc:sldMk cId="2083210584" sldId="355"/>
            <ac:grpSpMk id="3" creationId="{3F6769EE-D649-A705-E462-F4E8F40FAEA5}"/>
          </ac:grpSpMkLst>
        </pc:grpChg>
        <pc:grpChg chg="add mod">
          <ac:chgData name="Cooling, Chris" userId="6dcf99c9-2ba5-410a-8445-0893a3d1421f" providerId="ADAL" clId="{170C8460-C582-4D15-9957-96A4967CB894}" dt="2024-10-04T15:07:59.550" v="985" actId="1076"/>
          <ac:grpSpMkLst>
            <pc:docMk/>
            <pc:sldMk cId="2083210584" sldId="355"/>
            <ac:grpSpMk id="8" creationId="{6B1C6C43-97D3-3864-CFD8-B7D62B6CB705}"/>
          </ac:grpSpMkLst>
        </pc:grpChg>
        <pc:picChg chg="del">
          <ac:chgData name="Cooling, Chris" userId="6dcf99c9-2ba5-410a-8445-0893a3d1421f" providerId="ADAL" clId="{170C8460-C582-4D15-9957-96A4967CB894}" dt="2024-10-04T15:08:01.336" v="986" actId="478"/>
          <ac:picMkLst>
            <pc:docMk/>
            <pc:sldMk cId="2083210584" sldId="355"/>
            <ac:picMk id="13" creationId="{A0C3B8D3-E0A2-D7A5-171A-95506FE1D10F}"/>
          </ac:picMkLst>
        </pc:picChg>
        <pc:picChg chg="add mod">
          <ac:chgData name="Cooling, Chris" userId="6dcf99c9-2ba5-410a-8445-0893a3d1421f" providerId="ADAL" clId="{170C8460-C582-4D15-9957-96A4967CB894}" dt="2024-10-04T15:08:09.041" v="988" actId="1076"/>
          <ac:picMkLst>
            <pc:docMk/>
            <pc:sldMk cId="2083210584" sldId="355"/>
            <ac:picMk id="15" creationId="{08ECCA4A-EFA3-AE8F-DDCD-E89CC3586B09}"/>
          </ac:picMkLst>
        </pc:picChg>
      </pc:sldChg>
      <pc:sldChg chg="addSp delSp modSp add mod modNotesTx">
        <pc:chgData name="Cooling, Chris" userId="6dcf99c9-2ba5-410a-8445-0893a3d1421f" providerId="ADAL" clId="{170C8460-C582-4D15-9957-96A4967CB894}" dt="2024-10-04T15:09:37.243" v="1032"/>
        <pc:sldMkLst>
          <pc:docMk/>
          <pc:sldMk cId="988298083" sldId="356"/>
        </pc:sldMkLst>
        <pc:spChg chg="mod">
          <ac:chgData name="Cooling, Chris" userId="6dcf99c9-2ba5-410a-8445-0893a3d1421f" providerId="ADAL" clId="{170C8460-C582-4D15-9957-96A4967CB894}" dt="2024-10-04T15:08:32.418" v="1002" actId="20577"/>
          <ac:spMkLst>
            <pc:docMk/>
            <pc:sldMk cId="988298083" sldId="356"/>
            <ac:spMk id="2" creationId="{6F5D226D-AEEE-9CAD-EC6D-58B1E3EBB257}"/>
          </ac:spMkLst>
        </pc:spChg>
        <pc:spChg chg="add del mod">
          <ac:chgData name="Cooling, Chris" userId="6dcf99c9-2ba5-410a-8445-0893a3d1421f" providerId="ADAL" clId="{170C8460-C582-4D15-9957-96A4967CB894}" dt="2024-10-04T15:08:50.289" v="1008" actId="478"/>
          <ac:spMkLst>
            <pc:docMk/>
            <pc:sldMk cId="988298083" sldId="356"/>
            <ac:spMk id="3" creationId="{84A19F3D-8CE2-7A2D-5291-0F1A6A639C1E}"/>
          </ac:spMkLst>
        </pc:spChg>
        <pc:grpChg chg="del">
          <ac:chgData name="Cooling, Chris" userId="6dcf99c9-2ba5-410a-8445-0893a3d1421f" providerId="ADAL" clId="{170C8460-C582-4D15-9957-96A4967CB894}" dt="2024-10-04T15:08:39.401" v="1003" actId="478"/>
          <ac:grpSpMkLst>
            <pc:docMk/>
            <pc:sldMk cId="988298083" sldId="356"/>
            <ac:grpSpMk id="8" creationId="{6B1C6C43-97D3-3864-CFD8-B7D62B6CB705}"/>
          </ac:grpSpMkLst>
        </pc:grpChg>
        <pc:picChg chg="add mod">
          <ac:chgData name="Cooling, Chris" userId="6dcf99c9-2ba5-410a-8445-0893a3d1421f" providerId="ADAL" clId="{170C8460-C582-4D15-9957-96A4967CB894}" dt="2024-10-04T15:08:56.704" v="1010" actId="1076"/>
          <ac:picMkLst>
            <pc:docMk/>
            <pc:sldMk cId="988298083" sldId="356"/>
            <ac:picMk id="9" creationId="{B7F7BB7C-4DC8-E2A3-459B-EBC2BA450AF7}"/>
          </ac:picMkLst>
        </pc:picChg>
        <pc:picChg chg="del">
          <ac:chgData name="Cooling, Chris" userId="6dcf99c9-2ba5-410a-8445-0893a3d1421f" providerId="ADAL" clId="{170C8460-C582-4D15-9957-96A4967CB894}" dt="2024-10-04T15:08:40.871" v="1004" actId="478"/>
          <ac:picMkLst>
            <pc:docMk/>
            <pc:sldMk cId="988298083" sldId="356"/>
            <ac:picMk id="15" creationId="{08ECCA4A-EFA3-AE8F-DDCD-E89CC3586B09}"/>
          </ac:picMkLst>
        </pc:picChg>
        <pc:cxnChg chg="del">
          <ac:chgData name="Cooling, Chris" userId="6dcf99c9-2ba5-410a-8445-0893a3d1421f" providerId="ADAL" clId="{170C8460-C582-4D15-9957-96A4967CB894}" dt="2024-10-04T15:08:42.214" v="1005" actId="478"/>
          <ac:cxnSpMkLst>
            <pc:docMk/>
            <pc:sldMk cId="988298083" sldId="356"/>
            <ac:cxnSpMk id="11" creationId="{B540783A-613E-B8C7-B997-778A783EDCC5}"/>
          </ac:cxnSpMkLst>
        </pc:cxnChg>
      </pc:sldChg>
      <pc:sldChg chg="addSp delSp modSp add mod modNotesTx">
        <pc:chgData name="Cooling, Chris" userId="6dcf99c9-2ba5-410a-8445-0893a3d1421f" providerId="ADAL" clId="{170C8460-C582-4D15-9957-96A4967CB894}" dt="2024-10-04T15:10:37.587" v="1051" actId="478"/>
        <pc:sldMkLst>
          <pc:docMk/>
          <pc:sldMk cId="506164044" sldId="357"/>
        </pc:sldMkLst>
        <pc:spChg chg="mod">
          <ac:chgData name="Cooling, Chris" userId="6dcf99c9-2ba5-410a-8445-0893a3d1421f" providerId="ADAL" clId="{170C8460-C582-4D15-9957-96A4967CB894}" dt="2024-10-04T15:09:28.438" v="1031" actId="20577"/>
          <ac:spMkLst>
            <pc:docMk/>
            <pc:sldMk cId="506164044" sldId="357"/>
            <ac:spMk id="2" creationId="{6F5D226D-AEEE-9CAD-EC6D-58B1E3EBB257}"/>
          </ac:spMkLst>
        </pc:spChg>
        <pc:spChg chg="add mod">
          <ac:chgData name="Cooling, Chris" userId="6dcf99c9-2ba5-410a-8445-0893a3d1421f" providerId="ADAL" clId="{170C8460-C582-4D15-9957-96A4967CB894}" dt="2024-10-04T15:10:14.895" v="1036" actId="1076"/>
          <ac:spMkLst>
            <pc:docMk/>
            <pc:sldMk cId="506164044" sldId="357"/>
            <ac:spMk id="3" creationId="{7481F011-DD05-62A3-0262-A7A05135409A}"/>
          </ac:spMkLst>
        </pc:spChg>
        <pc:spChg chg="del">
          <ac:chgData name="Cooling, Chris" userId="6dcf99c9-2ba5-410a-8445-0893a3d1421f" providerId="ADAL" clId="{170C8460-C582-4D15-9957-96A4967CB894}" dt="2024-10-04T15:10:37.587" v="1051" actId="478"/>
          <ac:spMkLst>
            <pc:docMk/>
            <pc:sldMk cId="506164044" sldId="357"/>
            <ac:spMk id="4" creationId="{272B755A-FA95-9D55-88E5-0200C783442A}"/>
          </ac:spMkLst>
        </pc:spChg>
        <pc:picChg chg="del">
          <ac:chgData name="Cooling, Chris" userId="6dcf99c9-2ba5-410a-8445-0893a3d1421f" providerId="ADAL" clId="{170C8460-C582-4D15-9957-96A4967CB894}" dt="2024-10-04T15:10:06.801" v="1034" actId="478"/>
          <ac:picMkLst>
            <pc:docMk/>
            <pc:sldMk cId="506164044" sldId="357"/>
            <ac:picMk id="9" creationId="{B7F7BB7C-4DC8-E2A3-459B-EBC2BA450AF7}"/>
          </ac:picMkLst>
        </pc:picChg>
      </pc:sldChg>
      <pc:sldChg chg="addSp delSp modSp add mod modNotesTx">
        <pc:chgData name="Cooling, Chris" userId="6dcf99c9-2ba5-410a-8445-0893a3d1421f" providerId="ADAL" clId="{170C8460-C582-4D15-9957-96A4967CB894}" dt="2024-10-04T15:19:34.697" v="1300" actId="20577"/>
        <pc:sldMkLst>
          <pc:docMk/>
          <pc:sldMk cId="1748338549" sldId="358"/>
        </pc:sldMkLst>
        <pc:spChg chg="mod">
          <ac:chgData name="Cooling, Chris" userId="6dcf99c9-2ba5-410a-8445-0893a3d1421f" providerId="ADAL" clId="{170C8460-C582-4D15-9957-96A4967CB894}" dt="2024-10-04T15:19:34.697" v="1300" actId="20577"/>
          <ac:spMkLst>
            <pc:docMk/>
            <pc:sldMk cId="1748338549" sldId="358"/>
            <ac:spMk id="2" creationId="{6F5D226D-AEEE-9CAD-EC6D-58B1E3EBB257}"/>
          </ac:spMkLst>
        </pc:spChg>
        <pc:spChg chg="del">
          <ac:chgData name="Cooling, Chris" userId="6dcf99c9-2ba5-410a-8445-0893a3d1421f" providerId="ADAL" clId="{170C8460-C582-4D15-9957-96A4967CB894}" dt="2024-10-04T15:10:48.154" v="1052" actId="478"/>
          <ac:spMkLst>
            <pc:docMk/>
            <pc:sldMk cId="1748338549" sldId="358"/>
            <ac:spMk id="3" creationId="{7481F011-DD05-62A3-0262-A7A05135409A}"/>
          </ac:spMkLst>
        </pc:spChg>
        <pc:spChg chg="del">
          <ac:chgData name="Cooling, Chris" userId="6dcf99c9-2ba5-410a-8445-0893a3d1421f" providerId="ADAL" clId="{170C8460-C582-4D15-9957-96A4967CB894}" dt="2024-10-04T15:10:33.049" v="1050" actId="478"/>
          <ac:spMkLst>
            <pc:docMk/>
            <pc:sldMk cId="1748338549" sldId="358"/>
            <ac:spMk id="4" creationId="{272B755A-FA95-9D55-88E5-0200C783442A}"/>
          </ac:spMkLst>
        </pc:spChg>
        <pc:spChg chg="add mod">
          <ac:chgData name="Cooling, Chris" userId="6dcf99c9-2ba5-410a-8445-0893a3d1421f" providerId="ADAL" clId="{170C8460-C582-4D15-9957-96A4967CB894}" dt="2024-10-04T15:10:57.693" v="1054" actId="14100"/>
          <ac:spMkLst>
            <pc:docMk/>
            <pc:sldMk cId="1748338549" sldId="358"/>
            <ac:spMk id="8" creationId="{2565CC94-ED34-252C-9CC7-8D5C27CB9DC5}"/>
          </ac:spMkLst>
        </pc:spChg>
      </pc:sldChg>
      <pc:sldChg chg="addSp delSp modSp add mod modNotesTx">
        <pc:chgData name="Cooling, Chris" userId="6dcf99c9-2ba5-410a-8445-0893a3d1421f" providerId="ADAL" clId="{170C8460-C582-4D15-9957-96A4967CB894}" dt="2024-10-04T15:13:56.233" v="1275" actId="14100"/>
        <pc:sldMkLst>
          <pc:docMk/>
          <pc:sldMk cId="1507190070" sldId="359"/>
        </pc:sldMkLst>
        <pc:spChg chg="del">
          <ac:chgData name="Cooling, Chris" userId="6dcf99c9-2ba5-410a-8445-0893a3d1421f" providerId="ADAL" clId="{170C8460-C582-4D15-9957-96A4967CB894}" dt="2024-10-04T15:13:11.720" v="1265" actId="478"/>
          <ac:spMkLst>
            <pc:docMk/>
            <pc:sldMk cId="1507190070" sldId="359"/>
            <ac:spMk id="5" creationId="{86A63D65-F8AE-F686-8F6E-9FC0C350D67A}"/>
          </ac:spMkLst>
        </pc:spChg>
        <pc:spChg chg="mod">
          <ac:chgData name="Cooling, Chris" userId="6dcf99c9-2ba5-410a-8445-0893a3d1421f" providerId="ADAL" clId="{170C8460-C582-4D15-9957-96A4967CB894}" dt="2024-10-04T15:13:51.467" v="1274" actId="14100"/>
          <ac:spMkLst>
            <pc:docMk/>
            <pc:sldMk cId="1507190070" sldId="359"/>
            <ac:spMk id="6" creationId="{F67B57BE-29B8-B7BA-15CB-930F83F6EB26}"/>
          </ac:spMkLst>
        </pc:spChg>
        <pc:spChg chg="add del mod">
          <ac:chgData name="Cooling, Chris" userId="6dcf99c9-2ba5-410a-8445-0893a3d1421f" providerId="ADAL" clId="{170C8460-C582-4D15-9957-96A4967CB894}" dt="2024-10-04T15:13:15.072" v="1266" actId="478"/>
          <ac:spMkLst>
            <pc:docMk/>
            <pc:sldMk cId="1507190070" sldId="359"/>
            <ac:spMk id="12" creationId="{5429958F-49BC-7883-508A-F0991FA21C51}"/>
          </ac:spMkLst>
        </pc:spChg>
        <pc:picChg chg="add mod">
          <ac:chgData name="Cooling, Chris" userId="6dcf99c9-2ba5-410a-8445-0893a3d1421f" providerId="ADAL" clId="{170C8460-C582-4D15-9957-96A4967CB894}" dt="2024-10-04T15:13:56.233" v="1275" actId="14100"/>
          <ac:picMkLst>
            <pc:docMk/>
            <pc:sldMk cId="1507190070" sldId="359"/>
            <ac:picMk id="4" creationId="{89D60691-669D-C1E1-2567-473D504575B3}"/>
          </ac:picMkLst>
        </pc:picChg>
        <pc:picChg chg="del">
          <ac:chgData name="Cooling, Chris" userId="6dcf99c9-2ba5-410a-8445-0893a3d1421f" providerId="ADAL" clId="{170C8460-C582-4D15-9957-96A4967CB894}" dt="2024-10-04T15:13:05.397" v="1263" actId="478"/>
          <ac:picMkLst>
            <pc:docMk/>
            <pc:sldMk cId="1507190070" sldId="359"/>
            <ac:picMk id="10" creationId="{3584DF8E-3F3E-2B2D-7738-05383FC46A56}"/>
          </ac:picMkLst>
        </pc:picChg>
      </pc:sldChg>
      <pc:sldChg chg="add del">
        <pc:chgData name="Cooling, Chris" userId="6dcf99c9-2ba5-410a-8445-0893a3d1421f" providerId="ADAL" clId="{170C8460-C582-4D15-9957-96A4967CB894}" dt="2024-10-04T15:14:54.068" v="1279" actId="47"/>
        <pc:sldMkLst>
          <pc:docMk/>
          <pc:sldMk cId="3999294825" sldId="360"/>
        </pc:sldMkLst>
      </pc:sldChg>
      <pc:sldChg chg="add">
        <pc:chgData name="Cooling, Chris" userId="6dcf99c9-2ba5-410a-8445-0893a3d1421f" providerId="ADAL" clId="{170C8460-C582-4D15-9957-96A4967CB894}" dt="2024-10-04T15:14:51.352" v="1278" actId="2890"/>
        <pc:sldMkLst>
          <pc:docMk/>
          <pc:sldMk cId="16407505" sldId="3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10/7/2024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modify the dept that LaTeX will number sections to by modifying a value called “</a:t>
            </a:r>
            <a:r>
              <a:rPr lang="en-GB" dirty="0" err="1"/>
              <a:t>secnumdepth</a:t>
            </a:r>
            <a:r>
              <a:rPr lang="en-GB" dirty="0"/>
              <a:t>”. We ca do this by using the /</a:t>
            </a:r>
            <a:r>
              <a:rPr lang="en-GB" dirty="0" err="1"/>
              <a:t>setcounter</a:t>
            </a:r>
            <a:r>
              <a:rPr lang="en-GB" dirty="0"/>
              <a:t> command in the preamble. The default value for </a:t>
            </a:r>
            <a:r>
              <a:rPr lang="en-GB" dirty="0" err="1"/>
              <a:t>secnumdepth</a:t>
            </a:r>
            <a:r>
              <a:rPr lang="en-GB" dirty="0"/>
              <a:t> is 2 and determines the depth of the lowest-level division which will be numbered. The highest level subdivision of the document is level 0 so, by default, the highest three levels are numbered. Setting this value to 3 means the highest 4 levels are numbered. For our report class, this means subsubsections will now also be numbered.</a:t>
            </a:r>
          </a:p>
          <a:p>
            <a:endParaRPr lang="en-GB" dirty="0"/>
          </a:p>
          <a:p>
            <a:r>
              <a:rPr lang="en-GB" dirty="0"/>
              <a:t>We can also modify the “</a:t>
            </a:r>
            <a:r>
              <a:rPr lang="en-GB" dirty="0" err="1"/>
              <a:t>tocdepth</a:t>
            </a:r>
            <a:r>
              <a:rPr lang="en-GB" dirty="0"/>
              <a:t>” value which controls the maximum depth of the contents.</a:t>
            </a:r>
          </a:p>
          <a:p>
            <a:endParaRPr lang="en-GB" dirty="0"/>
          </a:p>
          <a:p>
            <a:r>
              <a:rPr lang="en-GB" dirty="0"/>
              <a:t>Overleaf example: https://www.overleaf.com/read/zbyhyfrjpmzx</a:t>
            </a:r>
          </a:p>
          <a:p>
            <a:endParaRPr lang="en-GB" dirty="0"/>
          </a:p>
          <a:p>
            <a:r>
              <a:rPr lang="en-GB" dirty="0"/>
              <a:t>Break for section 2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213320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command may be used in the middle of normally written text which modifies how the text appears in the final pdf.</a:t>
            </a:r>
          </a:p>
          <a:p>
            <a:r>
              <a:rPr lang="en-GB" dirty="0"/>
              <a:t>The “</a:t>
            </a:r>
            <a:r>
              <a:rPr lang="en-GB" dirty="0" err="1"/>
              <a:t>emph</a:t>
            </a:r>
            <a:r>
              <a:rPr lang="en-GB" dirty="0"/>
              <a:t>” command italicises text</a:t>
            </a:r>
          </a:p>
          <a:p>
            <a:r>
              <a:rPr lang="en-GB" dirty="0"/>
              <a:t>The “</a:t>
            </a:r>
            <a:r>
              <a:rPr lang="en-GB" dirty="0" err="1"/>
              <a:t>textbf</a:t>
            </a:r>
            <a:r>
              <a:rPr lang="en-GB" dirty="0"/>
              <a:t>” command makes a text bold</a:t>
            </a:r>
          </a:p>
          <a:p>
            <a:r>
              <a:rPr lang="en-GB" dirty="0"/>
              <a:t>The “underline” command underlines text</a:t>
            </a:r>
          </a:p>
          <a:p>
            <a:r>
              <a:rPr lang="en-GB" dirty="0"/>
              <a:t>The “huge” command makes text very large</a:t>
            </a:r>
          </a:p>
          <a:p>
            <a:r>
              <a:rPr lang="en-GB" dirty="0"/>
              <a:t>The “large” command makes text large</a:t>
            </a:r>
          </a:p>
          <a:p>
            <a:r>
              <a:rPr lang="en-GB" dirty="0"/>
              <a:t>The “small” command makes text smaller</a:t>
            </a:r>
          </a:p>
          <a:p>
            <a:endParaRPr lang="en-GB" dirty="0"/>
          </a:p>
          <a:p>
            <a:r>
              <a:rPr lang="en-GB" dirty="0"/>
              <a:t>Overleaf example: https://www.overleaf.com/read/bmvnftnttnzk</a:t>
            </a:r>
          </a:p>
          <a:p>
            <a:endParaRPr lang="en-GB" dirty="0"/>
          </a:p>
          <a:p>
            <a:r>
              <a:rPr lang="en-GB" dirty="0"/>
              <a:t>Break for section 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344186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Bulletpoint</a:t>
            </a:r>
            <a:r>
              <a:rPr lang="en-GB" dirty="0"/>
              <a:t> and numbered lists can be created easily in LaTeX using the “itemize” and “enumerate” commands respectively. In each case the environment is begun and ended using the “begin” and “end” commands. New items belonging to the list are then signified using the “item” command which is followed by the text associated with that item.</a:t>
            </a:r>
          </a:p>
          <a:p>
            <a:endParaRPr lang="en-GB" dirty="0"/>
          </a:p>
          <a:p>
            <a:r>
              <a:rPr lang="en-GB" dirty="0"/>
              <a:t>Overleaf example: https://www.overleaf.com/read/rvrgkkhvzpwn</a:t>
            </a:r>
          </a:p>
          <a:p>
            <a:endParaRPr lang="en-GB" dirty="0"/>
          </a:p>
          <a:p>
            <a:r>
              <a:rPr lang="en-GB" dirty="0"/>
              <a:t>Break for section 4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210172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equation may be included utilising the equation environment which is, again, started and ended by the “begin” and “end” commands. Text in this environment is interpreted in “</a:t>
            </a:r>
            <a:r>
              <a:rPr lang="en-GB" dirty="0" err="1"/>
              <a:t>mathmode</a:t>
            </a:r>
            <a:r>
              <a:rPr lang="en-GB" dirty="0"/>
              <a:t>” which changes how the text appears, such as italicising it, and allowing the use of mathematical symbols such as the “alpha” symbol we have included with the “alpha” command. Note that LaTeX automatically numbers equations.</a:t>
            </a:r>
            <a:br>
              <a:rPr lang="en-GB" dirty="0"/>
            </a:br>
            <a:br>
              <a:rPr lang="en-GB" dirty="0"/>
            </a:br>
            <a:r>
              <a:rPr lang="en-GB" dirty="0"/>
              <a:t>If you want to include “</a:t>
            </a:r>
            <a:r>
              <a:rPr lang="en-GB" dirty="0" err="1"/>
              <a:t>mathmode</a:t>
            </a:r>
            <a:r>
              <a:rPr lang="en-GB" dirty="0"/>
              <a:t>” commands inline with normal text, the “dollar” symbol can be used to start and end “</a:t>
            </a:r>
            <a:r>
              <a:rPr lang="en-GB" dirty="0" err="1"/>
              <a:t>mathmode</a:t>
            </a:r>
            <a:r>
              <a:rPr lang="en-GB" dirty="0"/>
              <a:t>”.</a:t>
            </a:r>
          </a:p>
          <a:p>
            <a:endParaRPr lang="en-GB" dirty="0"/>
          </a:p>
          <a:p>
            <a:r>
              <a:rPr lang="en-GB" dirty="0"/>
              <a:t>Overleaf example: https://www.overleaf.com/8251716838wnbtxwjybszb</a:t>
            </a:r>
          </a:p>
        </p:txBody>
      </p:sp>
      <p:sp>
        <p:nvSpPr>
          <p:cNvPr id="4" name="Slide Number Placeholder 3"/>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3001432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we’ll look at a few examples of </a:t>
            </a:r>
            <a:r>
              <a:rPr lang="en-GB" dirty="0" err="1"/>
              <a:t>mathmode</a:t>
            </a:r>
            <a:r>
              <a:rPr lang="en-GB" dirty="0"/>
              <a:t> commands. For many of these, a package (often “</a:t>
            </a:r>
            <a:r>
              <a:rPr lang="en-GB" dirty="0" err="1"/>
              <a:t>amsmath</a:t>
            </a:r>
            <a:r>
              <a:rPr lang="en-GB" dirty="0"/>
              <a:t>” and “</a:t>
            </a:r>
            <a:r>
              <a:rPr lang="en-GB" dirty="0" err="1"/>
              <a:t>amssymb</a:t>
            </a:r>
            <a:r>
              <a:rPr lang="en-GB" dirty="0"/>
              <a:t>” will be required to make sure the right commands are available.</a:t>
            </a:r>
          </a:p>
          <a:p>
            <a:endParaRPr lang="en-GB" dirty="0"/>
          </a:p>
          <a:p>
            <a:r>
              <a:rPr lang="en-GB" dirty="0"/>
              <a:t>In the first command, the “frac” commands has two sets of curly brackets. The numerator is specified within the first pair of brackets and the denominator is specified in the second. We also see the square root command and the appearance of upper and lower case Greek characters.</a:t>
            </a:r>
          </a:p>
          <a:p>
            <a:endParaRPr lang="en-GB" dirty="0"/>
          </a:p>
          <a:p>
            <a:r>
              <a:rPr lang="en-GB" dirty="0"/>
              <a:t>In the second, we see the integral command. In </a:t>
            </a:r>
            <a:r>
              <a:rPr lang="en-GB" dirty="0" err="1"/>
              <a:t>mathmode</a:t>
            </a:r>
            <a:r>
              <a:rPr lang="en-GB" dirty="0"/>
              <a:t>, the underscore character, followed by a pair of curly brackets, typically defines text to appear in subscript and the “hat” character typically defines text to appear in super-script.</a:t>
            </a:r>
          </a:p>
          <a:p>
            <a:endParaRPr lang="en-GB" dirty="0"/>
          </a:p>
          <a:p>
            <a:r>
              <a:rPr lang="en-GB" dirty="0"/>
              <a:t>In the third, we see the commands for limit and log, as well as an arrow to signify “tending toward” and infinity.</a:t>
            </a:r>
          </a:p>
          <a:p>
            <a:endParaRPr lang="en-GB" dirty="0"/>
          </a:p>
          <a:p>
            <a:r>
              <a:rPr lang="en-GB" dirty="0"/>
              <a:t>In the fourth we see the summation command. Here, we have also used the “limits” command to cause the limits of the summation to appear above and below the summation symbol rather than to the right of it, as with the integration symbol. The use of the “limits” command is not compulsory, but it does look neater.</a:t>
            </a:r>
            <a:br>
              <a:rPr lang="en-GB" dirty="0"/>
            </a:br>
            <a:br>
              <a:rPr lang="en-GB" dirty="0"/>
            </a:br>
            <a:r>
              <a:rPr lang="en-GB" dirty="0"/>
              <a:t>There are a large number of </a:t>
            </a:r>
            <a:r>
              <a:rPr lang="en-GB" dirty="0" err="1"/>
              <a:t>mathmode</a:t>
            </a:r>
            <a:r>
              <a:rPr lang="en-GB" dirty="0"/>
              <a:t> commands and this is a quick sample of them. Google is your friend in finding specific commands. </a:t>
            </a:r>
            <a:br>
              <a:rPr lang="en-GB" dirty="0"/>
            </a:br>
            <a:endParaRPr lang="en-GB" dirty="0"/>
          </a:p>
          <a:p>
            <a:r>
              <a:rPr lang="en-GB" dirty="0"/>
              <a:t>Overleaf example: https://www.overleaf.com/read/rwkzhszhmfcd</a:t>
            </a:r>
          </a:p>
          <a:p>
            <a:br>
              <a:rPr lang="en-GB" dirty="0"/>
            </a:br>
            <a:r>
              <a:rPr lang="en-GB" dirty="0"/>
              <a:t>Break for section 5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1886279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characters require special commands in LaTeX. This may be because they are characters </a:t>
            </a:r>
            <a:r>
              <a:rPr lang="en-GB" dirty="0" err="1"/>
              <a:t>LaTex</a:t>
            </a:r>
            <a:r>
              <a:rPr lang="en-GB" dirty="0"/>
              <a:t> uses for other purposes, they’re too uncommon to appear on a keyboard, they’re an accented letter or they’re a weird and wonderful mathematical construct that encompasses multiple characters. Again, the list here is completely non-exhaustive and almost anything you can think of is possible. If you don’t know how to achieve a character you can normally find it using Google pretty quickly.</a:t>
            </a:r>
          </a:p>
          <a:p>
            <a:endParaRPr lang="en-GB" dirty="0"/>
          </a:p>
          <a:p>
            <a:r>
              <a:rPr lang="en-GB" dirty="0"/>
              <a:t>Overleaf example: https://www.overleaf.com/read/jsksjfbyghkk</a:t>
            </a:r>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1127144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ways to include a figure in LaTeX and a wide range of options that you might use. This is one example of something you might consider.</a:t>
            </a:r>
            <a:br>
              <a:rPr lang="en-GB" dirty="0"/>
            </a:br>
            <a:br>
              <a:rPr lang="en-GB" dirty="0"/>
            </a:br>
            <a:r>
              <a:rPr lang="en-GB" dirty="0"/>
              <a:t>The “\begin{figure}” command tells LaTeX you’re about to define a figure. The “t” in square brackets is an optional argument which tells LaTeX where you would like to put the figure. In this case, you’re asking for the figure to be put on the top of the next page if possible. Conflicts can occur, such as when multiple figures are requested to be included at the same location. LaTeX will do its best to position figures conforming to the locations you’ve specified and also to try and reduce the amount of white space in the document. Other options to be used are “h” which asks the figure to be placed as close as possible to the text above the figure, including the middle of the page. “b” requests the image is placed at the bottom of the page.</a:t>
            </a:r>
          </a:p>
          <a:p>
            <a:endParaRPr lang="en-GB" dirty="0"/>
          </a:p>
          <a:p>
            <a:r>
              <a:rPr lang="en-GB" dirty="0"/>
              <a:t>The “</a:t>
            </a:r>
            <a:r>
              <a:rPr lang="en-GB" dirty="0" err="1"/>
              <a:t>centering</a:t>
            </a:r>
            <a:r>
              <a:rPr lang="en-GB" dirty="0"/>
              <a:t>” command lets LaTeX know that you would like the picture to be located centrally horizontally.</a:t>
            </a:r>
            <a:br>
              <a:rPr lang="en-GB" dirty="0"/>
            </a:br>
            <a:br>
              <a:rPr lang="en-GB" dirty="0"/>
            </a:br>
            <a:r>
              <a:rPr lang="en-GB" dirty="0"/>
              <a:t>The “</a:t>
            </a:r>
            <a:r>
              <a:rPr lang="en-GB" dirty="0" err="1"/>
              <a:t>includegradphics</a:t>
            </a:r>
            <a:r>
              <a:rPr lang="en-GB" dirty="0"/>
              <a:t>” command lets LaTeX know you would like to include a picture file with the name in the curly brackets, “</a:t>
            </a:r>
            <a:r>
              <a:rPr lang="en-GB" dirty="0" err="1"/>
              <a:t>Cat_Box</a:t>
            </a:r>
            <a:r>
              <a:rPr lang="en-GB" dirty="0"/>
              <a:t>” in this case. Note the file extension is excluded – LaTeX will search for standard image files, e.g. Cat_Box.jpg, Cat_Box.png, etc. By default, this file should be in the same directory as your .</a:t>
            </a:r>
            <a:r>
              <a:rPr lang="en-GB" dirty="0" err="1"/>
              <a:t>tex</a:t>
            </a:r>
            <a:r>
              <a:rPr lang="en-GB" dirty="0"/>
              <a:t> file. The “width” statement sets the width of the picture.</a:t>
            </a:r>
          </a:p>
          <a:p>
            <a:endParaRPr lang="en-GB" dirty="0"/>
          </a:p>
          <a:p>
            <a:r>
              <a:rPr lang="en-GB" dirty="0"/>
              <a:t>The caption command allows you to include a caption for the picture which, by default, appears under the picture.</a:t>
            </a:r>
          </a:p>
          <a:p>
            <a:endParaRPr lang="en-GB" dirty="0"/>
          </a:p>
          <a:p>
            <a:r>
              <a:rPr lang="en-GB" dirty="0"/>
              <a:t>Finally, the “\end{figure}” command ends the specification of the figure.</a:t>
            </a:r>
            <a:br>
              <a:rPr lang="en-GB" dirty="0"/>
            </a:br>
            <a:endParaRPr lang="en-GB" dirty="0"/>
          </a:p>
          <a:p>
            <a:r>
              <a:rPr lang="en-GB" dirty="0"/>
              <a:t>Overleaf example: https://www.overleaf.com/read/ymfkjjdthvwq</a:t>
            </a:r>
          </a:p>
          <a:p>
            <a:br>
              <a:rPr lang="en-GB" dirty="0"/>
            </a:br>
            <a:r>
              <a:rPr lang="en-GB" dirty="0"/>
              <a:t>Break for section 6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1819674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Tables can be included in LaTeX documents in a similar way to figures. The first command “\begin{table}” tells LaTeX to expect a table. In this case, we’ve chosen to include a “h” in square brackets to tell LaTeX to put the table as close as possible to the location it’s been specified in the text. Again, the “</a:t>
            </a:r>
            <a:r>
              <a:rPr lang="en-GB" dirty="0" err="1"/>
              <a:t>centering</a:t>
            </a:r>
            <a:r>
              <a:rPr lang="en-GB" dirty="0"/>
              <a:t>” causes the table to be </a:t>
            </a:r>
            <a:r>
              <a:rPr lang="en-GB" dirty="0" err="1"/>
              <a:t>centered</a:t>
            </a:r>
            <a:r>
              <a:rPr lang="en-GB" dirty="0"/>
              <a:t> horizontally on the page.</a:t>
            </a:r>
            <a:br>
              <a:rPr lang="en-GB" dirty="0"/>
            </a:br>
            <a:br>
              <a:rPr lang="en-GB" dirty="0"/>
            </a:br>
            <a:r>
              <a:rPr lang="en-GB" dirty="0"/>
              <a:t>Within the “tabular” environment we specify the contents of the table. In the curly brackets immediately after we begin this environment we specify the columns, their alignment and any lines between the columns. The number of these characters determines the number of columns, and which characters we use specifies the alignment. Here we have specified that we want text in the left column to be right-aligned within the column, text in the middle column to be left-aligned and text in the rightmost column to be centre-aligned within that column. The vertical line between the specification of the first and second column specifies that a vertical line is to be included in the table. If we don’t want a vertical line, as between columns 2 and 3, we don’t include a line.</a:t>
            </a:r>
            <a:br>
              <a:rPr lang="en-GB" dirty="0"/>
            </a:br>
            <a:br>
              <a:rPr lang="en-GB" dirty="0"/>
            </a:br>
            <a:r>
              <a:rPr lang="en-GB" dirty="0"/>
              <a:t>Next, we begin to specify the contents of the table itself. We do this row by row, with rows separated by a double backslash. It’s not required to put each line of the table on a new line of your .</a:t>
            </a:r>
            <a:r>
              <a:rPr lang="en-GB" dirty="0" err="1"/>
              <a:t>tex</a:t>
            </a:r>
            <a:r>
              <a:rPr lang="en-GB" dirty="0"/>
              <a:t> file, but it’s a good idea as it makes your file easier to read. Ampersands separate the specification of material within each column of the current row. In this case, for row 1, we include an ampersand before any text, causing the first column of row 1 to be empty. In rows 2 and 3 we specify something before the ampersand, so column 1 has entries in these rows.</a:t>
            </a:r>
            <a:br>
              <a:rPr lang="en-GB" dirty="0"/>
            </a:br>
            <a:br>
              <a:rPr lang="en-GB" dirty="0"/>
            </a:br>
            <a:r>
              <a:rPr lang="en-GB" dirty="0"/>
              <a:t>Between the specification of lines 1 and 2 we use the “</a:t>
            </a:r>
            <a:r>
              <a:rPr lang="en-GB" dirty="0" err="1"/>
              <a:t>hline</a:t>
            </a:r>
            <a:r>
              <a:rPr lang="en-GB" dirty="0"/>
              <a:t>” command to specify the inclusion of a horizontal line between these rows. Finally, we end the tabular and table environment with the corresponding “end” commands.</a:t>
            </a:r>
          </a:p>
          <a:p>
            <a:endParaRPr lang="en-GB" dirty="0"/>
          </a:p>
          <a:p>
            <a:r>
              <a:rPr lang="en-GB" dirty="0"/>
              <a:t>The indentation of various lines is not required, but can make the code easier to read.</a:t>
            </a:r>
            <a:br>
              <a:rPr lang="en-GB" dirty="0"/>
            </a:br>
            <a:endParaRPr lang="en-GB" dirty="0"/>
          </a:p>
          <a:p>
            <a:r>
              <a:rPr lang="en-GB" dirty="0"/>
              <a:t>Overleaf example: https://www.overleaf.com/read/dbmrcfcdhgsg</a:t>
            </a:r>
          </a:p>
          <a:p>
            <a:br>
              <a:rPr lang="en-GB" dirty="0"/>
            </a:br>
            <a:r>
              <a:rPr lang="en-GB" dirty="0"/>
              <a:t>Break for section 7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2168337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makes the management of referencing different sections and constructs within the document very easy. The first step is to label the thing you want to reference using the “label” command and specifying the keyword you want to use to reference that entity. If this command is within an equation, figure, table and so on, that is what is being given that label. If it’s not in any of these constructs, the label will be applied to the current section or chapter.</a:t>
            </a:r>
          </a:p>
          <a:p>
            <a:endParaRPr lang="en-GB" dirty="0"/>
          </a:p>
          <a:p>
            <a:r>
              <a:rPr lang="en-GB" dirty="0"/>
              <a:t>The name you label something with can be anything and will not appear anywhere in your final document, but it must be a unique label. It is wise to make the label something relevant to the construct it is labelling. You may also want to give a prefix such as “</a:t>
            </a:r>
            <a:r>
              <a:rPr lang="en-GB" dirty="0" err="1"/>
              <a:t>eq</a:t>
            </a:r>
            <a:r>
              <a:rPr lang="en-GB" dirty="0"/>
              <a:t>:” for equations, or “sec:” for sections. This makes it less likely you will accidentally create duplicate labels, and makes it easier to see what labels apply to.</a:t>
            </a:r>
          </a:p>
          <a:p>
            <a:endParaRPr lang="en-GB" dirty="0"/>
          </a:p>
          <a:p>
            <a:r>
              <a:rPr lang="en-GB" dirty="0"/>
              <a:t>The next step is to reference the entity you labelled. This is typically done using the “ref” command, which is followed by the label of the entity you wish to reference in curly brackets. In the text, this is replaced by the number of the entity referenced. For instance, if you reference the second section, the label command will be replaced by the number “2”. </a:t>
            </a:r>
          </a:p>
          <a:p>
            <a:br>
              <a:rPr lang="en-GB" dirty="0"/>
            </a:br>
            <a:r>
              <a:rPr lang="en-GB" dirty="0"/>
              <a:t>Note that you can reference labelled entities that occur before or after the reference in the .</a:t>
            </a:r>
            <a:r>
              <a:rPr lang="en-GB" dirty="0" err="1"/>
              <a:t>tex</a:t>
            </a:r>
            <a:r>
              <a:rPr lang="en-GB" dirty="0"/>
              <a:t> file. If you update your </a:t>
            </a:r>
            <a:r>
              <a:rPr lang="en-GB" dirty="0" err="1"/>
              <a:t>tex</a:t>
            </a:r>
            <a:r>
              <a:rPr lang="en-GB" dirty="0"/>
              <a:t> file to include more equations, causing the number of the referenced equation to change, the number which appears in the reference will also change in your pdf when you recompile it. This means you can undertake wide-ranging restructuring of your document and references will still automatically point to the right place.</a:t>
            </a:r>
          </a:p>
          <a:p>
            <a:endParaRPr lang="en-GB" dirty="0"/>
          </a:p>
          <a:p>
            <a:r>
              <a:rPr lang="en-GB" dirty="0"/>
              <a:t>Overleaf example: https://www.overleaf.com/read/xcdwqnttrqzp</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760451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Publications often have dozens of citations and your thesis is likely to have dozens or hundreds of references and so a good way to manage with your references is desirable. There are many ways to manage your references and many ways to personalise your citations. We’re going to run through one way to achieve a streamlined approach to referencing.</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the author of a reference again. This saves a lot of time and effort you can better spend elsewhere.</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3733858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powerful and versatile typesetting tool. It’s exceptionally well-suited to the production of high-quality technical reports including journal articles and theses. It provides advanced tools to include and customise equations, figures, references, bibliographies including the automation of many tasks. In addition, a large number of optional extensions exist to provide specialist functionality. And if something suiting you doesn’t exist, you can create it yourself.</a:t>
            </a:r>
            <a:br>
              <a:rPr lang="en-GB" dirty="0"/>
            </a:br>
            <a:br>
              <a:rPr lang="en-GB" dirty="0"/>
            </a:br>
            <a:r>
              <a:rPr lang="en-GB" dirty="0"/>
              <a:t>To use LaTeX, you create a </a:t>
            </a:r>
            <a:r>
              <a:rPr lang="en-GB" dirty="0" err="1"/>
              <a:t>tex</a:t>
            </a:r>
            <a:r>
              <a:rPr lang="en-GB" dirty="0"/>
              <a:t> file and then compile it into a pdf. This may be done by invoking terminal commands or through the use of a LaTeX editor, such as </a:t>
            </a:r>
            <a:r>
              <a:rPr lang="en-GB" dirty="0" err="1"/>
              <a:t>MikTex</a:t>
            </a:r>
            <a:r>
              <a:rPr lang="en-GB" dirty="0"/>
              <a:t> which can be installed locally on your machine or through an online editor such as Overleaf. You may then edit the </a:t>
            </a:r>
            <a:r>
              <a:rPr lang="en-GB" dirty="0" err="1"/>
              <a:t>tex</a:t>
            </a:r>
            <a:r>
              <a:rPr lang="en-GB" dirty="0"/>
              <a:t> file and recompile the pdf and repeat until you’re happy with your final document. Most of this introduction to LaTeX will focus on what may be written into your .</a:t>
            </a:r>
            <a:r>
              <a:rPr lang="en-GB" dirty="0" err="1"/>
              <a:t>tex</a:t>
            </a:r>
            <a:r>
              <a:rPr lang="en-GB" dirty="0"/>
              <a:t> file to create different effects in the final pdf.</a:t>
            </a:r>
          </a:p>
          <a:p>
            <a:r>
              <a:rPr lang="en-GB" dirty="0"/>
              <a:t>	</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2108365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An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 Within curly brackets, the first entry is a label for your reference. Following that, we then have a series of fields which define the contents of the reference. These come in the format “field name = field value” and are separated by commas.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3115500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actually insert your bibliography into your text. This is followed by the name of your “.bib” file in curly brackets (do not include the “.bib” extension here).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537460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LaTeX runs, it keeps a log of what it’s doing. Most of these messages can be safely ignored. However, one class of message that is very helpful is the error message. Overleaf, like all LaTeX compilers will keep a log of all messages is generated. When LaTeX hits a section of code with an error, it will typically generate a number of useful messages and then stop progressing further. If you carefully read the messages, they often lead you straight to the source of the error.</a:t>
            </a:r>
          </a:p>
          <a:p>
            <a:endParaRPr lang="en-GB" dirty="0"/>
          </a:p>
          <a:p>
            <a:r>
              <a:rPr lang="en-GB" dirty="0"/>
              <a:t>LaTeX will normally tell you what the error is and on what line of the file the error occurred. Overleaf takes this a step further and shows you a small error symbol next to the line number. You can hover over this to read the error message. The full message log can be read by clicking the “Log and Output Files” button next to the “Recompile” button just above where the pdf is normally displayed. </a:t>
            </a:r>
            <a:br>
              <a:rPr lang="en-GB" dirty="0"/>
            </a:br>
            <a:br>
              <a:rPr lang="en-GB" dirty="0"/>
            </a:br>
            <a:r>
              <a:rPr lang="en-GB" dirty="0"/>
              <a:t>When you receive an error from LaTeX (in Overleaf, or from whatever LaTeX compiler you’re using), read the error message, edit your </a:t>
            </a:r>
            <a:r>
              <a:rPr lang="en-GB" dirty="0" err="1"/>
              <a:t>tex</a:t>
            </a:r>
            <a:r>
              <a:rPr lang="en-GB" dirty="0"/>
              <a:t> file to correct the error and recompile the pdf. Hopefully you will have fixed the error. Otherwise, you’ll receive another error message.</a:t>
            </a:r>
            <a:br>
              <a:rPr lang="en-GB" dirty="0"/>
            </a:br>
            <a:br>
              <a:rPr lang="en-GB" dirty="0"/>
            </a:br>
            <a:r>
              <a:rPr lang="en-GB" dirty="0"/>
              <a:t>LaTeX will also give you warnings, telling you if there was something it wasn’t sure what to do with, but was able to complete the document in any case. It’s also a good idea to look through the entire pdf by eye for anywhere that you’ve given a valid instruction, but one that has produced a different result to what you wanted.</a:t>
            </a:r>
          </a:p>
          <a:p>
            <a:endParaRPr lang="en-GB" dirty="0"/>
          </a:p>
          <a:p>
            <a:r>
              <a:rPr lang="en-GB" dirty="0"/>
              <a:t>When tackling errors, it’s often worth correcting the earliest error first – sometimes doing so will fix subsequent errors.</a:t>
            </a:r>
            <a:br>
              <a:rPr lang="en-GB" dirty="0"/>
            </a:br>
            <a:endParaRPr lang="en-GB" dirty="0"/>
          </a:p>
          <a:p>
            <a:r>
              <a:rPr lang="en-GB" dirty="0"/>
              <a:t>Latex example: https://www.overleaf.com/read/gnzphcnqgfvf</a:t>
            </a:r>
          </a:p>
          <a:p>
            <a:br>
              <a:rPr lang="en-GB" dirty="0"/>
            </a:br>
            <a:r>
              <a:rPr lang="en-GB" dirty="0"/>
              <a:t>Break for section 10 of Task Sheet. </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2126612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you’re working on a document to submit to a journal, there are a number of things to bear in mind. Many journals have custom </a:t>
            </a:r>
            <a:r>
              <a:rPr lang="en-GB" dirty="0" err="1"/>
              <a:t>documentclasses</a:t>
            </a:r>
            <a:r>
              <a:rPr lang="en-GB" dirty="0"/>
              <a:t> which they make available and you can chose to use when submitting. Some journals might require you to use their </a:t>
            </a:r>
            <a:r>
              <a:rPr lang="en-GB" dirty="0" err="1"/>
              <a:t>documentclass</a:t>
            </a:r>
            <a:r>
              <a:rPr lang="en-GB" dirty="0"/>
              <a:t> when submitting.</a:t>
            </a:r>
            <a:br>
              <a:rPr lang="en-GB" dirty="0"/>
            </a:br>
            <a:br>
              <a:rPr lang="en-GB" dirty="0"/>
            </a:br>
            <a:r>
              <a:rPr lang="en-GB" dirty="0"/>
              <a:t>In many cases you can submit your LaTeX source files to the journal as well. This aids the typesetters at the journal in working on your document. For many journals, </a:t>
            </a:r>
            <a:r>
              <a:rPr lang="en-GB" dirty="0" err="1"/>
              <a:t>typsetters</a:t>
            </a:r>
            <a:r>
              <a:rPr lang="en-GB" dirty="0"/>
              <a:t> will alter your script substantially to make sure it fits the standards and style of the journal. This means that you don’t need to make your document look perfect when you submit it. You need it to be easily legible for the reviewers and editors to read, but spending days tweaking fine details might not be a good use of your time. Check the process and requirements of the journal you’re submitting to so you fulfil all their requirements but don’t put in effort that will ultimately be wasted.</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1961724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do something in LaTeX but don’t know how, the first thing to do is to Google it. Somebody has almost certainly had your problem/desire before and you can copy their solution most of the time. On many occasions, you’ll find the answer of </a:t>
            </a:r>
            <a:r>
              <a:rPr lang="en-GB" dirty="0" err="1"/>
              <a:t>stackexchange</a:t>
            </a:r>
            <a:r>
              <a:rPr lang="en-GB" dirty="0"/>
              <a:t>. As well as being a useful environment to develop and run LaTeX, Overleaf has an extensive library of documentation on LaTeX’s functions. There’s also a very good </a:t>
            </a:r>
            <a:r>
              <a:rPr lang="en-GB" dirty="0" err="1"/>
              <a:t>wikibook</a:t>
            </a:r>
            <a:r>
              <a:rPr lang="en-GB" dirty="0"/>
              <a:t> that contains a good description of the functionality of LaTeX. There’s also a good table maker which allows you to define tables in a more natural and graphical way and have it return the equivalent LaTeX code. There’s also an equation editor which allows you to define equations in a more graphical fashion and have it return the equivalent LaTeX code. </a:t>
            </a:r>
            <a:r>
              <a:rPr lang="en-GB" dirty="0" err="1"/>
              <a:t>Mathpix</a:t>
            </a:r>
            <a:r>
              <a:rPr lang="en-GB" dirty="0"/>
              <a:t> can look at images of equations, tables, etc and produce equivalent LaTeX code. </a:t>
            </a:r>
            <a:r>
              <a:rPr lang="en-GB" dirty="0" err="1"/>
              <a:t>Detexify</a:t>
            </a:r>
            <a:r>
              <a:rPr lang="en-GB" dirty="0"/>
              <a:t> can use machine learning to identify which LaTeX would render a symbol you have drawn.</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2325393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is the online environment which we’ll be using to create and compile your LaTeX documents. College has a subscription to it so, if you sign up with your college email address, you can get the pro-version. You should have already made an account as indicated in the pre-course instructions.</a:t>
            </a:r>
            <a:br>
              <a:rPr lang="en-GB" dirty="0"/>
            </a:br>
            <a:br>
              <a:rPr lang="en-GB" dirty="0"/>
            </a:br>
            <a:r>
              <a:rPr lang="en-GB" dirty="0"/>
              <a:t>Overleaf is cross-platform (in the sense it will work on Windows, Mac, Linux, etc). It’s already complete in the sense that all the packages you might need are already installed. It’s easy to use, including auto-complete and a visual indication of where errors have occurred in compilation. It has the ability for collaborative working and allows synchronisation with Dropbox and </a:t>
            </a:r>
            <a:r>
              <a:rPr lang="en-GB" dirty="0" err="1"/>
              <a:t>github</a:t>
            </a:r>
            <a:r>
              <a:rPr lang="en-GB" dirty="0"/>
              <a:t> which can allow you carry on working on your documents offline using an offline editor. Overleaf also has an integrated “review system” which might allow your supervisor or collaborator to review your document in the same place that you’re writing it, saving a lot of flipping between documents.</a:t>
            </a:r>
            <a:br>
              <a:rPr lang="en-GB" dirty="0"/>
            </a:br>
            <a:br>
              <a:rPr lang="en-GB" dirty="0"/>
            </a:br>
            <a:r>
              <a:rPr lang="en-GB" dirty="0"/>
              <a:t>However, the editor itself is only available with an internet connection. Your files are also stored online. If you’re dealing with commercially sensitive data or sensitive data such as patient records, you may not be able to use Overleaf if there are restrictions on where you can store data.</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1271501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dirty="0" err="1"/>
              <a:t>tex</a:t>
            </a:r>
            <a:r>
              <a:rPr lang="en-GB" dirty="0"/>
              <a:t> document is split into two sections – the preamble and the main body. The preamble includes specification of settings for LaTeX to use in your document but does not include any content which will appear in the document. The preamble will always include a declaration of the </a:t>
            </a:r>
            <a:r>
              <a:rPr lang="en-GB" dirty="0" err="1"/>
              <a:t>documentclass</a:t>
            </a:r>
            <a:r>
              <a:rPr lang="en-GB" dirty="0"/>
              <a:t>. This tells LaTeX what type of document you are creating, which enables certain features and helps define how your final pdf will look. Common </a:t>
            </a:r>
            <a:r>
              <a:rPr lang="en-GB" dirty="0" err="1"/>
              <a:t>documentclasses</a:t>
            </a:r>
            <a:r>
              <a:rPr lang="en-GB" dirty="0"/>
              <a:t> include “report”, “article”, “book” and “slides”. Within the preamble, you will normally specify a number of “\</a:t>
            </a:r>
            <a:r>
              <a:rPr lang="en-GB" dirty="0" err="1"/>
              <a:t>usepackage</a:t>
            </a:r>
            <a:r>
              <a:rPr lang="en-GB" dirty="0"/>
              <a:t>” commands which specify which optional LaTeX features you want use. It’s relatively common to have a few dozen packages used in a complex document, but you don’t need to use many (or, indeed, any). Within the preamble both the “</a:t>
            </a:r>
            <a:r>
              <a:rPr lang="en-GB" dirty="0" err="1"/>
              <a:t>documentclass</a:t>
            </a:r>
            <a:r>
              <a:rPr lang="en-GB" dirty="0"/>
              <a:t>” and “</a:t>
            </a:r>
            <a:r>
              <a:rPr lang="en-GB" dirty="0" err="1"/>
              <a:t>usepackage</a:t>
            </a:r>
            <a:r>
              <a:rPr lang="en-GB" dirty="0"/>
              <a:t>” commands may contain options within square brackets which allow other details to be set by the user. You can quickly change how your document looks by changing the content of your pre-amble.</a:t>
            </a:r>
          </a:p>
          <a:p>
            <a:endParaRPr lang="en-GB" dirty="0"/>
          </a:p>
          <a:p>
            <a:r>
              <a:rPr lang="en-GB" dirty="0"/>
              <a:t>In the example above, we set the default font-size of the document to be 12pt and choose to use A4 paper (this is the default, so we could have omitted this option). Different </a:t>
            </a:r>
            <a:r>
              <a:rPr lang="en-GB" dirty="0" err="1"/>
              <a:t>documentclasses</a:t>
            </a:r>
            <a:r>
              <a:rPr lang="en-GB" dirty="0"/>
              <a:t> support different default font-sizes. For an article, the sizes 10pt, 11pt, and 12pt are supported.</a:t>
            </a:r>
            <a:br>
              <a:rPr lang="en-GB" dirty="0"/>
            </a:br>
            <a:br>
              <a:rPr lang="en-GB" dirty="0"/>
            </a:br>
            <a:r>
              <a:rPr lang="en-GB" dirty="0"/>
              <a:t>The description of the text that actually appears in your document falls between the “begin document” and “end document” statements. If you include a “percent” symbol any characters following it will be treated as a “comment”, meaning it will not be used when your pdf file is created. This can be useful for keeping notes about the contents of your file to make it easier to understand.</a:t>
            </a:r>
          </a:p>
          <a:p>
            <a:endParaRPr lang="en-GB" dirty="0"/>
          </a:p>
          <a:p>
            <a:r>
              <a:rPr lang="en-GB" dirty="0"/>
              <a:t>Break for section 1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1695343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line break in the .</a:t>
            </a:r>
            <a:r>
              <a:rPr lang="en-GB" dirty="0" err="1"/>
              <a:t>tex</a:t>
            </a:r>
            <a:r>
              <a:rPr lang="en-GB" dirty="0"/>
              <a:t> file will not produce a line break in the pdf. Instead, we must create a new paragraph. There are a couple of ways to do this, but the simplest and easiest way is to leave a blank line in the .</a:t>
            </a:r>
            <a:r>
              <a:rPr lang="en-GB" dirty="0" err="1"/>
              <a:t>tex</a:t>
            </a:r>
            <a:r>
              <a:rPr lang="en-GB" dirty="0"/>
              <a:t> file.</a:t>
            </a:r>
          </a:p>
          <a:p>
            <a:endParaRPr lang="en-GB" dirty="0"/>
          </a:p>
          <a:p>
            <a:r>
              <a:rPr lang="en-GB" dirty="0"/>
              <a:t>It’s also worth noting that, at the start of a new block to text (such as at the start of a new section) the first paragraph will not be indented. However, subsequent paragraphs will be to make it easier to see where they start. This look a bit odd with single-line paragraphs (such as the ones you might be writing in the exercises), but with longer paragraphs it looks a lot more natural and makes a lot more sense.</a:t>
            </a:r>
          </a:p>
          <a:p>
            <a:endParaRPr lang="en-GB" dirty="0"/>
          </a:p>
          <a:p>
            <a:r>
              <a:rPr lang="en-GB" dirty="0"/>
              <a:t>It is possible to modify the way new paragraphs look, including indentation and white space between paragraphs, but this is beyond the scope of this course.</a:t>
            </a:r>
          </a:p>
          <a:p>
            <a:endParaRPr lang="en-GB" dirty="0"/>
          </a:p>
          <a:p>
            <a:r>
              <a:rPr lang="en-GB" dirty="0"/>
              <a:t>Overleaf example: https://www.overleaf.com/read/ctsdkmwxrfhy</a:t>
            </a:r>
          </a:p>
        </p:txBody>
      </p:sp>
      <p:sp>
        <p:nvSpPr>
          <p:cNvPr id="4" name="Slide Number Placeholder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22952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use sections and subsections to break up and categorise your document. Using the commands “section”, “subsection” and so on allows you to specify the name of a section and then specify the content to be contained within the (sub)section.</a:t>
            </a:r>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2642590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further use chapters to break up your document into larger sections. The chapter command is an example of a command which is not available in every type of </a:t>
            </a:r>
            <a:r>
              <a:rPr lang="en-GB" dirty="0" err="1"/>
              <a:t>documentclass</a:t>
            </a:r>
            <a:r>
              <a:rPr lang="en-GB" dirty="0"/>
              <a:t> – it is available in the “report” and “book” </a:t>
            </a:r>
            <a:r>
              <a:rPr lang="en-GB" dirty="0" err="1"/>
              <a:t>documentclasses</a:t>
            </a:r>
            <a:r>
              <a:rPr lang="en-GB" dirty="0"/>
              <a:t> but not in the “article” or “slides” document class. </a:t>
            </a:r>
          </a:p>
          <a:p>
            <a:endParaRPr lang="en-GB" dirty="0"/>
          </a:p>
          <a:p>
            <a:r>
              <a:rPr lang="en-GB" dirty="0"/>
              <a:t>Different document classes may also handle chapters, sections and paragraphs differently by default, such as which (if any) begins a new page. For example, the book document class will put a chapter on the first page of a new double-page spread, which can mean a blank page is left before the start of a new chapter.</a:t>
            </a:r>
          </a:p>
          <a:p>
            <a:endParaRPr lang="en-GB" dirty="0"/>
          </a:p>
          <a:p>
            <a:r>
              <a:rPr lang="en-GB" dirty="0"/>
              <a:t>Overleaf example: https://www.overleaf.com/read/cpkybhpfdgsb</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4034495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Table of Contents may be easily inserted using the command “</a:t>
            </a:r>
            <a:r>
              <a:rPr lang="en-GB" dirty="0" err="1"/>
              <a:t>tableofcontents</a:t>
            </a:r>
            <a:r>
              <a:rPr lang="en-GB" dirty="0"/>
              <a:t>” command, which automatically detects the page numbers of chapters, sections and so on. The table of contents will be inserted at the point in the document where the command is used.</a:t>
            </a:r>
          </a:p>
          <a:p>
            <a:endParaRPr lang="en-GB" dirty="0"/>
          </a:p>
          <a:p>
            <a:r>
              <a:rPr lang="en-GB" dirty="0"/>
              <a:t>Overleaf example: https://www.overleaf.com/read/gjdnkmkdnnqd</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1660857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default, LaTeX will only number sections 3 levels deep (e.g. chapter, section, subsection in the report </a:t>
            </a:r>
            <a:r>
              <a:rPr lang="en-GB" dirty="0" err="1"/>
              <a:t>documentclass</a:t>
            </a:r>
            <a:r>
              <a:rPr lang="en-GB" dirty="0"/>
              <a:t>). So, using the subsubsection command will result in an unnumbered division of the document.</a:t>
            </a:r>
          </a:p>
          <a:p>
            <a:endParaRPr lang="en-GB" dirty="0"/>
          </a:p>
          <a:p>
            <a:r>
              <a:rPr lang="en-GB" dirty="0"/>
              <a:t>Tables of contents will also omit sections more than 3 levels deep by default. This mean subsubsections also won’t appear in the Table of Contents by default.</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39011624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B6DB49B9-8967-483C-BB50-4E67965B4BAC}" type="datetime1">
              <a:rPr lang="en-GB" smtClean="0"/>
              <a:t>07/10/2024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7B30EDEE-32FB-4E97-B8A5-43665D2DDDB3}" type="datetime1">
              <a:rPr lang="en-GB" smtClean="0"/>
              <a:t>07/10/2024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A4E69949-CB6F-4890-83B8-939358E2A255}" type="datetime1">
              <a:rPr lang="en-GB" smtClean="0"/>
              <a:t>07/10/2024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24E76477-B9C1-42B6-B3E9-7531EACBA877}" type="datetime1">
              <a:rPr lang="en-GB" smtClean="0"/>
              <a:t>07/10/2024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817F139E-7667-4287-AB2B-349D5FB24607}" type="datetime1">
              <a:rPr lang="en-GB" smtClean="0"/>
              <a:t>07/10/2024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0FFEFFE4-551A-499A-B54A-A39971B14E8A}" type="datetime1">
              <a:rPr lang="en-GB" smtClean="0"/>
              <a:t>07/10/2024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206FEAF-1B63-44ED-9655-55EA681C18B5}" type="datetime1">
              <a:rPr lang="en-GB" smtClean="0"/>
              <a:t>07/10/2024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368479A3-BF5C-4ECD-949E-24F388348526}" type="datetime1">
              <a:rPr lang="en-GB" smtClean="0"/>
              <a:t>07/10/2024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5FC26430-47FA-4D49-B710-9B7BADBCFD76}" type="datetime1">
              <a:rPr lang="en-GB" smtClean="0"/>
              <a:t>07/10/2024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2484EFE-ADB2-43B0-9F3B-E02A7DB5BB7F}" type="datetime1">
              <a:rPr lang="en-GB" smtClean="0"/>
              <a:t>07/10/2024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7EEFF49-3CA8-456A-A9D9-88589FD21409}" type="datetime1">
              <a:rPr lang="en-GB" smtClean="0"/>
              <a:t>07/10/2024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8A60F278-FC4E-4609-8921-1C219F996600}" type="datetime1">
              <a:rPr lang="en-GB" smtClean="0"/>
              <a:t>07/10/2024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80B29261-6D9E-472A-8094-9752017DFEB7}" type="datetime1">
              <a:rPr lang="en-GB" smtClean="0"/>
              <a:t>07/10/2024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9991743A-041C-4831-AB7B-8BF444EE6B83}" type="datetime1">
              <a:rPr lang="en-GB" smtClean="0"/>
              <a:t>07/10/2024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FFAA0F09-803A-4D8A-BDDA-7E0CF8A78235}" type="datetime1">
              <a:rPr lang="en-GB" smtClean="0"/>
              <a:t>07/10/2024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56769AED-9E16-41A2-8A45-8BB471D5DEE5}" type="datetime1">
              <a:rPr lang="en-GB" smtClean="0"/>
              <a:t>07/10/2024</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E0D4BE-79CD-40A4-BEEA-A5982BFBCFD0}" type="datetime1">
              <a:rPr lang="en-GB" smtClean="0"/>
              <a:t>07/10/2024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EF364B15-5C9B-4C3F-99E3-C2732CC6C8CC}" type="datetime1">
              <a:rPr lang="en-GB" smtClean="0"/>
              <a:t>07/10/2024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C5BA269-EE96-4194-8DB5-329B488E1485}" type="datetime1">
              <a:rPr lang="en-GB" smtClean="0"/>
              <a:t>07/10/2024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8FF3C9C3-8EA5-4777-916A-9DF9A697F631}" type="datetime1">
              <a:rPr lang="en-GB" smtClean="0"/>
              <a:t>07/10/2024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1CCD682D-7ABF-4BEA-8565-AA7540A061E9}" type="datetime1">
              <a:rPr lang="en-GB" smtClean="0"/>
              <a:t>07/10/2024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161C524-461B-4E67-B3AF-167D98505D9A}" type="datetime1">
              <a:rPr lang="en-GB" smtClean="0"/>
              <a:t>07/10/2024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DBE3EAC-DB15-4644-BB3C-0BC6CF51CDA3}" type="datetime1">
              <a:rPr lang="en-GB" smtClean="0"/>
              <a:t>07/10/2024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941F739-C135-4131-9A96-F61BC82D624A}" type="datetime1">
              <a:rPr lang="en-GB" smtClean="0"/>
              <a:t>07/10/2024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A6A8E5E-2C1E-4CC7-B21A-72840AA26100}" type="datetime1">
              <a:rPr lang="en-GB" smtClean="0"/>
              <a:t>07/10/2024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66B6D04-1355-4E13-9EA7-EB93AD8E7CFE}" type="datetime1">
              <a:rPr lang="en-GB" smtClean="0"/>
              <a:t>07/10/2024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2D5FADC-9E05-40FE-B005-A6AEB102C6BC}" type="datetime1">
              <a:rPr lang="en-GB" smtClean="0"/>
              <a:t>07/10/2024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BBE89B2-C903-4750-926C-7A9608D4C5BD}" type="datetime1">
              <a:rPr lang="en-GB" smtClean="0"/>
              <a:t>07/10/2024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8A1783A-1356-408D-B5A8-D21CF816A706}" type="datetime1">
              <a:rPr lang="en-GB" smtClean="0"/>
              <a:t>07/10/2024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4D1896F-D76B-41CF-BBD3-62614008E551}" type="datetime1">
              <a:rPr lang="en-GB" smtClean="0"/>
              <a:t>07/10/2024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68E8168-6085-435F-AE1D-0E8204532F20}" type="datetime1">
              <a:rPr lang="en-GB" smtClean="0"/>
              <a:t>07/10/2024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1E6654E-DD48-4097-A836-883F18A17043}" type="datetime1">
              <a:rPr lang="en-GB" smtClean="0"/>
              <a:t>07/10/2024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FCB72BC-C503-4403-B300-C679D8B5B31B}" type="datetime1">
              <a:rPr lang="en-GB" smtClean="0"/>
              <a:t>07/10/2024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4EFC7B9-52BB-4ACB-9A86-3EC6A5F7F0A3}" type="datetime1">
              <a:rPr lang="en-GB" smtClean="0"/>
              <a:t>07/10/2024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DEB7126-ADE8-4EA4-BBA7-F0551A3C1271}" type="datetime1">
              <a:rPr lang="en-GB" smtClean="0"/>
              <a:t>07/10/2024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5FA7052-2CC7-42B1-99BA-77A7C305FB94}" type="datetime1">
              <a:rPr lang="en-GB" smtClean="0"/>
              <a:t>07/10/2024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04C6F45-A119-4A9F-92A0-B3F6530F3088}" type="datetime1">
              <a:rPr lang="en-GB" smtClean="0"/>
              <a:t>07/10/2024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8DE9F5A-7DD7-419B-BFB7-9485B8F54DC0}" type="datetime1">
              <a:rPr lang="en-GB" smtClean="0"/>
              <a:t>07/10/2024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1EB9B1C-5272-4429-801F-E387594A4CA1}" type="datetime1">
              <a:rPr lang="en-GB" smtClean="0"/>
              <a:t>07/10/2024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1FEFB389-0470-4A89-B4AE-F92EA6AD9BB3}" type="datetime1">
              <a:rPr lang="en-GB" smtClean="0"/>
              <a:t>07/10/2024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B873713-BADC-4D1C-876D-3DEF0BF2374B}" type="datetime1">
              <a:rPr lang="en-GB" smtClean="0"/>
              <a:t>07/10/2024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4A44A8AE-CC3A-4EE9-A19F-DA184F156F41}" type="datetime1">
              <a:rPr lang="en-GB" smtClean="0"/>
              <a:t>07/10/2024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EEA02B02-D2F0-4E4A-BBBB-B3BFC850E06D}" type="datetime1">
              <a:rPr lang="en-GB" smtClean="0"/>
              <a:t>07/10/2024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AE4D19BA-AD5D-40D9-854E-9A22D36BA02C}" type="datetime1">
              <a:rPr lang="en-GB" smtClean="0"/>
              <a:t>07/10/2024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20A13992-07B8-4BCE-BF5C-60DC649D1912}" type="datetime1">
              <a:rPr lang="en-GB" smtClean="0"/>
              <a:t>07/10/2024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1AFAF5B8-04FC-40F0-AA9A-8D336C771760}" type="datetime1">
              <a:rPr lang="en-GB" smtClean="0"/>
              <a:t>07/10/2024</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8.wm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hyperlink" Target="https://latex.codecogs.com/eqneditor/editor.php" TargetMode="External"/><Relationship Id="rId3" Type="http://schemas.openxmlformats.org/officeDocument/2006/relationships/hyperlink" Target="https://www.google.com/" TargetMode="External"/><Relationship Id="rId7" Type="http://schemas.openxmlformats.org/officeDocument/2006/relationships/hyperlink" Target="https://www.tablesgenerator.com/"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hyperlink" Target="https://en.wikibooks.org/wiki/LaTeX" TargetMode="External"/><Relationship Id="rId5" Type="http://schemas.openxmlformats.org/officeDocument/2006/relationships/hyperlink" Target="https://www.overleaf.com/" TargetMode="External"/><Relationship Id="rId10" Type="http://schemas.openxmlformats.org/officeDocument/2006/relationships/hyperlink" Target="https://detexify.kirelabs.org/classify.html" TargetMode="External"/><Relationship Id="rId4" Type="http://schemas.openxmlformats.org/officeDocument/2006/relationships/hyperlink" Target="https://stackexchange.com/" TargetMode="External"/><Relationship Id="rId9" Type="http://schemas.openxmlformats.org/officeDocument/2006/relationships/hyperlink" Target="https://mathpix.com/image-to-latex"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8CFF-383C-D851-D00F-2D379C5EB9AD}"/>
              </a:ext>
            </a:extLst>
          </p:cNvPr>
          <p:cNvSpPr>
            <a:spLocks noGrp="1"/>
          </p:cNvSpPr>
          <p:nvPr>
            <p:ph type="ctrTitle"/>
          </p:nvPr>
        </p:nvSpPr>
        <p:spPr/>
        <p:txBody>
          <a:bodyPr/>
          <a:lstStyle/>
          <a:p>
            <a:r>
              <a:rPr lang="en-US" dirty="0"/>
              <a:t>Introduction to LaTeX</a:t>
            </a:r>
          </a:p>
        </p:txBody>
      </p:sp>
      <p:sp>
        <p:nvSpPr>
          <p:cNvPr id="3" name="Subtitle 2">
            <a:extLst>
              <a:ext uri="{FF2B5EF4-FFF2-40B4-BE49-F238E27FC236}">
                <a16:creationId xmlns:a16="http://schemas.microsoft.com/office/drawing/2014/main" id="{FA9A2379-8763-5480-91C9-D345DCB62E93}"/>
              </a:ext>
            </a:extLst>
          </p:cNvPr>
          <p:cNvSpPr>
            <a:spLocks noGrp="1"/>
          </p:cNvSpPr>
          <p:nvPr>
            <p:ph type="subTitle" idx="1"/>
          </p:nvPr>
        </p:nvSpPr>
        <p:spPr/>
        <p:txBody>
          <a:bodyPr/>
          <a:lstStyle/>
          <a:p>
            <a:r>
              <a:rPr lang="en-GB"/>
              <a:t>Chris Cooling</a:t>
            </a:r>
          </a:p>
          <a:p>
            <a:r>
              <a:rPr lang="en-GB" dirty="0"/>
              <a:t>ECRI Senior Teaching Fellow</a:t>
            </a:r>
          </a:p>
          <a:p>
            <a:endParaRPr lang="en-US" dirty="0"/>
          </a:p>
        </p:txBody>
      </p:sp>
    </p:spTree>
    <p:extLst>
      <p:ext uri="{BB962C8B-B14F-4D97-AF65-F5344CB8AC3E}">
        <p14:creationId xmlns:p14="http://schemas.microsoft.com/office/powerpoint/2010/main" val="42544432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Chapters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28BFF46-EB78-5B2D-D86B-5D647B65F54F}"/>
              </a:ext>
            </a:extLst>
          </p:cNvPr>
          <p:cNvSpPr txBox="1"/>
          <p:nvPr/>
        </p:nvSpPr>
        <p:spPr>
          <a:xfrm>
            <a:off x="503188" y="2480896"/>
            <a:ext cx="4885581" cy="2062103"/>
          </a:xfrm>
          <a:prstGeom prst="rect">
            <a:avLst/>
          </a:prstGeom>
          <a:noFill/>
        </p:spPr>
        <p:txBody>
          <a:bodyPr wrap="square" rtlCol="0">
            <a:spAutoFit/>
          </a:bodyPr>
          <a:lstStyle/>
          <a:p>
            <a:r>
              <a:rPr lang="en-GB" sz="3200" dirty="0">
                <a:solidFill>
                  <a:schemeClr val="tx2">
                    <a:lumMod val="50000"/>
                    <a:lumOff val="50000"/>
                  </a:schemeClr>
                </a:solidFill>
                <a:latin typeface="+mj-lt"/>
                <a:cs typeface="Courier New" panose="02070309020205020404" pitchFamily="49" charset="0"/>
              </a:rPr>
              <a:t>\chapter{</a:t>
            </a:r>
            <a:r>
              <a:rPr lang="en-GB" sz="3200" dirty="0">
                <a:latin typeface="+mj-lt"/>
                <a:cs typeface="Courier New" panose="02070309020205020404" pitchFamily="49" charset="0"/>
              </a:rPr>
              <a:t>A Poem</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\section{</a:t>
            </a:r>
            <a:r>
              <a:rPr lang="en-GB" sz="3200" dirty="0">
                <a:latin typeface="+mj-lt"/>
                <a:cs typeface="Courier New" panose="02070309020205020404" pitchFamily="49" charset="0"/>
              </a:rPr>
              <a:t>The Cat</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\subsection{</a:t>
            </a:r>
            <a:r>
              <a:rPr lang="en-GB" sz="3200" dirty="0">
                <a:latin typeface="+mj-lt"/>
                <a:cs typeface="Courier New" panose="02070309020205020404" pitchFamily="49" charset="0"/>
              </a:rPr>
              <a:t>Sat On</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\subsubsection{</a:t>
            </a:r>
            <a:r>
              <a:rPr lang="en-GB" sz="3200" dirty="0">
                <a:latin typeface="+mj-lt"/>
                <a:cs typeface="Courier New" panose="02070309020205020404" pitchFamily="49" charset="0"/>
              </a:rPr>
              <a:t>The Mat</a:t>
            </a:r>
            <a:r>
              <a:rPr lang="en-GB" sz="3200" dirty="0">
                <a:solidFill>
                  <a:schemeClr val="tx2">
                    <a:lumMod val="50000"/>
                    <a:lumOff val="50000"/>
                  </a:schemeClr>
                </a:solidFill>
                <a:latin typeface="+mj-lt"/>
                <a:cs typeface="Courier New" panose="02070309020205020404" pitchFamily="49" charset="0"/>
              </a:rPr>
              <a:t>}</a:t>
            </a:r>
          </a:p>
        </p:txBody>
      </p:sp>
      <p:graphicFrame>
        <p:nvGraphicFramePr>
          <p:cNvPr id="4" name="Object 3">
            <a:extLst>
              <a:ext uri="{FF2B5EF4-FFF2-40B4-BE49-F238E27FC236}">
                <a16:creationId xmlns:a16="http://schemas.microsoft.com/office/drawing/2014/main" id="{4843AEF3-8664-977B-4C92-71B5D4AE43DE}"/>
              </a:ext>
            </a:extLst>
          </p:cNvPr>
          <p:cNvGraphicFramePr>
            <a:graphicFrameLocks noChangeAspect="1"/>
          </p:cNvGraphicFramePr>
          <p:nvPr>
            <p:extLst>
              <p:ext uri="{D42A27DB-BD31-4B8C-83A1-F6EECF244321}">
                <p14:modId xmlns:p14="http://schemas.microsoft.com/office/powerpoint/2010/main" val="1275291614"/>
              </p:ext>
            </p:extLst>
          </p:nvPr>
        </p:nvGraphicFramePr>
        <p:xfrm>
          <a:off x="7181026" y="889853"/>
          <a:ext cx="3600512" cy="5078294"/>
        </p:xfrm>
        <a:graphic>
          <a:graphicData uri="http://schemas.openxmlformats.org/presentationml/2006/ole">
            <mc:AlternateContent xmlns:mc="http://schemas.openxmlformats.org/markup-compatibility/2006">
              <mc:Choice xmlns:v="urn:schemas-microsoft-com:vml" Requires="v">
                <p:oleObj name="Bitmap Image" r:id="rId3" imgW="4290120" imgH="6050160" progId="PBrush">
                  <p:embed/>
                </p:oleObj>
              </mc:Choice>
              <mc:Fallback>
                <p:oleObj name="Bitmap Image" r:id="rId3" imgW="4290120" imgH="6050160" progId="PBrush">
                  <p:embed/>
                  <p:pic>
                    <p:nvPicPr>
                      <p:cNvPr id="4" name="Object 3">
                        <a:extLst>
                          <a:ext uri="{FF2B5EF4-FFF2-40B4-BE49-F238E27FC236}">
                            <a16:creationId xmlns:a16="http://schemas.microsoft.com/office/drawing/2014/main" id="{4843AEF3-8664-977B-4C92-71B5D4AE43DE}"/>
                          </a:ext>
                        </a:extLst>
                      </p:cNvPr>
                      <p:cNvPicPr/>
                      <p:nvPr/>
                    </p:nvPicPr>
                    <p:blipFill>
                      <a:blip r:embed="rId4"/>
                      <a:stretch>
                        <a:fillRect/>
                      </a:stretch>
                    </p:blipFill>
                    <p:spPr>
                      <a:xfrm>
                        <a:off x="7181026" y="889853"/>
                        <a:ext cx="3600512" cy="5078294"/>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13D10008-450C-63A7-F802-E892D06F8D86}"/>
              </a:ext>
            </a:extLst>
          </p:cNvPr>
          <p:cNvSpPr txBox="1"/>
          <p:nvPr/>
        </p:nvSpPr>
        <p:spPr>
          <a:xfrm>
            <a:off x="503188" y="904843"/>
            <a:ext cx="3724037" cy="771994"/>
          </a:xfrm>
          <a:prstGeom prst="rect">
            <a:avLst/>
          </a:prstGeom>
          <a:noFill/>
          <a:ln>
            <a:solidFill>
              <a:schemeClr val="accent4"/>
            </a:solidFill>
          </a:ln>
        </p:spPr>
        <p:txBody>
          <a:bodyPr wrap="square" lIns="0" tIns="0" rIns="0" bIns="0" rtlCol="0">
            <a:noAutofit/>
          </a:bodyPr>
          <a:lstStyle/>
          <a:p>
            <a:pPr algn="l">
              <a:lnSpc>
                <a:spcPct val="105000"/>
              </a:lnSpc>
            </a:pPr>
            <a:r>
              <a:rPr lang="en-GB" sz="1600" dirty="0">
                <a:solidFill>
                  <a:srgbClr val="FF0000"/>
                </a:solidFill>
              </a:rPr>
              <a:t>Chapters are not defined in the “article” </a:t>
            </a:r>
            <a:r>
              <a:rPr lang="en-GB" sz="1600" dirty="0" err="1">
                <a:solidFill>
                  <a:srgbClr val="FF0000"/>
                </a:solidFill>
              </a:rPr>
              <a:t>documentclass</a:t>
            </a:r>
            <a:r>
              <a:rPr lang="en-GB" sz="1600" dirty="0">
                <a:solidFill>
                  <a:srgbClr val="FF0000"/>
                </a:solidFill>
              </a:rPr>
              <a:t>, but are in the “book” or “report </a:t>
            </a:r>
            <a:r>
              <a:rPr lang="en-GB" sz="1600" dirty="0" err="1">
                <a:solidFill>
                  <a:srgbClr val="FF0000"/>
                </a:solidFill>
              </a:rPr>
              <a:t>documentclass</a:t>
            </a:r>
            <a:endParaRPr lang="en-GB" sz="1600" dirty="0">
              <a:solidFill>
                <a:srgbClr val="FF0000"/>
              </a:solidFill>
            </a:endParaRPr>
          </a:p>
        </p:txBody>
      </p:sp>
    </p:spTree>
    <p:extLst>
      <p:ext uri="{BB962C8B-B14F-4D97-AF65-F5344CB8AC3E}">
        <p14:creationId xmlns:p14="http://schemas.microsoft.com/office/powerpoint/2010/main" val="5223235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Table of Contents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CB5DA0-841F-0FCF-FC9E-C965E2D1C205}"/>
              </a:ext>
            </a:extLst>
          </p:cNvPr>
          <p:cNvSpPr txBox="1"/>
          <p:nvPr/>
        </p:nvSpPr>
        <p:spPr>
          <a:xfrm>
            <a:off x="746438" y="3245892"/>
            <a:ext cx="3076483" cy="584775"/>
          </a:xfrm>
          <a:prstGeom prst="rect">
            <a:avLst/>
          </a:prstGeom>
          <a:noFill/>
        </p:spPr>
        <p:txBody>
          <a:bodyPr wrap="none" rtlCol="0">
            <a:spAutoFit/>
          </a:bodyPr>
          <a:lstStyle/>
          <a:p>
            <a:r>
              <a:rPr lang="en-GB" sz="3200" dirty="0">
                <a:solidFill>
                  <a:schemeClr val="tx2">
                    <a:lumMod val="50000"/>
                    <a:lumOff val="50000"/>
                  </a:schemeClr>
                </a:solidFill>
                <a:latin typeface="+mj-lt"/>
                <a:cs typeface="Courier New" panose="02070309020205020404" pitchFamily="49" charset="0"/>
              </a:rPr>
              <a:t>\</a:t>
            </a:r>
            <a:r>
              <a:rPr lang="en-GB" sz="3200" dirty="0" err="1">
                <a:solidFill>
                  <a:schemeClr val="tx2">
                    <a:lumMod val="50000"/>
                    <a:lumOff val="50000"/>
                  </a:schemeClr>
                </a:solidFill>
                <a:latin typeface="+mj-lt"/>
                <a:cs typeface="Courier New" panose="02070309020205020404" pitchFamily="49" charset="0"/>
              </a:rPr>
              <a:t>tableofcontents</a:t>
            </a:r>
            <a:endParaRPr lang="en-GB" sz="3200" dirty="0">
              <a:solidFill>
                <a:schemeClr val="tx2">
                  <a:lumMod val="50000"/>
                  <a:lumOff val="50000"/>
                </a:schemeClr>
              </a:solidFill>
              <a:latin typeface="+mj-lt"/>
              <a:cs typeface="Courier New" panose="02070309020205020404" pitchFamily="49" charset="0"/>
            </a:endParaRPr>
          </a:p>
        </p:txBody>
      </p:sp>
      <p:pic>
        <p:nvPicPr>
          <p:cNvPr id="13" name="Picture 12">
            <a:extLst>
              <a:ext uri="{FF2B5EF4-FFF2-40B4-BE49-F238E27FC236}">
                <a16:creationId xmlns:a16="http://schemas.microsoft.com/office/drawing/2014/main" id="{9E8B2BAF-0DCB-10C3-2953-7E8E41EA624A}"/>
              </a:ext>
            </a:extLst>
          </p:cNvPr>
          <p:cNvPicPr>
            <a:picLocks noChangeAspect="1"/>
          </p:cNvPicPr>
          <p:nvPr/>
        </p:nvPicPr>
        <p:blipFill>
          <a:blip r:embed="rId3"/>
          <a:stretch>
            <a:fillRect/>
          </a:stretch>
        </p:blipFill>
        <p:spPr>
          <a:xfrm>
            <a:off x="6338927" y="2628794"/>
            <a:ext cx="5536368" cy="1600411"/>
          </a:xfrm>
          <a:prstGeom prst="rect">
            <a:avLst/>
          </a:prstGeom>
        </p:spPr>
      </p:pic>
    </p:spTree>
    <p:extLst>
      <p:ext uri="{BB962C8B-B14F-4D97-AF65-F5344CB8AC3E}">
        <p14:creationId xmlns:p14="http://schemas.microsoft.com/office/powerpoint/2010/main" val="21970945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Section and Chapter Depth</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951D626-EA87-A16C-4A76-28FD83E0FE16}"/>
              </a:ext>
            </a:extLst>
          </p:cNvPr>
          <p:cNvSpPr txBox="1"/>
          <p:nvPr/>
        </p:nvSpPr>
        <p:spPr>
          <a:xfrm>
            <a:off x="1247478" y="899954"/>
            <a:ext cx="4141291" cy="5170646"/>
          </a:xfrm>
          <a:prstGeom prst="rect">
            <a:avLst/>
          </a:prstGeom>
          <a:noFill/>
        </p:spPr>
        <p:txBody>
          <a:bodyPr wrap="square" rtlCol="0">
            <a:spAutoFit/>
          </a:bodyPr>
          <a:lstStyle/>
          <a:p>
            <a:r>
              <a:rPr lang="en-GB" sz="3000" dirty="0">
                <a:solidFill>
                  <a:schemeClr val="tx2">
                    <a:lumMod val="50000"/>
                    <a:lumOff val="50000"/>
                  </a:schemeClr>
                </a:solidFill>
                <a:latin typeface="+mj-lt"/>
                <a:cs typeface="Courier New" panose="02070309020205020404" pitchFamily="49" charset="0"/>
              </a:rPr>
              <a:t>\</a:t>
            </a:r>
            <a:r>
              <a:rPr lang="en-GB" sz="3000" dirty="0" err="1">
                <a:solidFill>
                  <a:schemeClr val="tx2">
                    <a:lumMod val="50000"/>
                    <a:lumOff val="50000"/>
                  </a:schemeClr>
                </a:solidFill>
                <a:latin typeface="+mj-lt"/>
                <a:cs typeface="Courier New" panose="02070309020205020404" pitchFamily="49" charset="0"/>
              </a:rPr>
              <a:t>tableofcontents</a:t>
            </a:r>
            <a:endParaRPr lang="en-GB" sz="3000" dirty="0">
              <a:solidFill>
                <a:schemeClr val="tx2">
                  <a:lumMod val="50000"/>
                  <a:lumOff val="50000"/>
                </a:schemeClr>
              </a:solidFill>
              <a:latin typeface="+mj-lt"/>
              <a:cs typeface="Courier New" panose="02070309020205020404" pitchFamily="49" charset="0"/>
            </a:endParaRP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\chapter</a:t>
            </a:r>
            <a:r>
              <a:rPr lang="en-GB" sz="3000" dirty="0">
                <a:latin typeface="+mj-lt"/>
                <a:cs typeface="Courier New" panose="02070309020205020404" pitchFamily="49" charset="0"/>
              </a:rPr>
              <a:t>{A Chapter}</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\section</a:t>
            </a:r>
            <a:r>
              <a:rPr lang="en-GB" sz="3000" dirty="0">
                <a:latin typeface="+mj-lt"/>
                <a:cs typeface="Courier New" panose="02070309020205020404" pitchFamily="49" charset="0"/>
              </a:rPr>
              <a:t>{A Section}</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\subsection</a:t>
            </a:r>
            <a:r>
              <a:rPr lang="en-GB" sz="3000" dirty="0">
                <a:latin typeface="+mj-lt"/>
                <a:cs typeface="Courier New" panose="02070309020205020404" pitchFamily="49" charset="0"/>
              </a:rPr>
              <a:t>{A Subsection}</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\subsubsection</a:t>
            </a:r>
            <a:r>
              <a:rPr lang="en-GB" sz="3000" dirty="0">
                <a:latin typeface="+mj-lt"/>
                <a:cs typeface="Courier New" panose="02070309020205020404" pitchFamily="49" charset="0"/>
              </a:rPr>
              <a:t>{A Subsubsection}</a:t>
            </a:r>
          </a:p>
        </p:txBody>
      </p:sp>
      <p:pic>
        <p:nvPicPr>
          <p:cNvPr id="10" name="Picture 9">
            <a:extLst>
              <a:ext uri="{FF2B5EF4-FFF2-40B4-BE49-F238E27FC236}">
                <a16:creationId xmlns:a16="http://schemas.microsoft.com/office/drawing/2014/main" id="{DD6B97DB-69A1-D915-016F-402C412D7C62}"/>
              </a:ext>
            </a:extLst>
          </p:cNvPr>
          <p:cNvPicPr>
            <a:picLocks noChangeAspect="1"/>
          </p:cNvPicPr>
          <p:nvPr/>
        </p:nvPicPr>
        <p:blipFill>
          <a:blip r:embed="rId3"/>
          <a:stretch>
            <a:fillRect/>
          </a:stretch>
        </p:blipFill>
        <p:spPr>
          <a:xfrm>
            <a:off x="6803233" y="1594874"/>
            <a:ext cx="4583468" cy="1882580"/>
          </a:xfrm>
          <a:prstGeom prst="rect">
            <a:avLst/>
          </a:prstGeom>
        </p:spPr>
      </p:pic>
      <p:pic>
        <p:nvPicPr>
          <p:cNvPr id="12" name="Picture 11">
            <a:extLst>
              <a:ext uri="{FF2B5EF4-FFF2-40B4-BE49-F238E27FC236}">
                <a16:creationId xmlns:a16="http://schemas.microsoft.com/office/drawing/2014/main" id="{E118B650-9DC6-793B-4EEC-4BC7461F966D}"/>
              </a:ext>
            </a:extLst>
          </p:cNvPr>
          <p:cNvPicPr>
            <a:picLocks noChangeAspect="1"/>
          </p:cNvPicPr>
          <p:nvPr/>
        </p:nvPicPr>
        <p:blipFill>
          <a:blip r:embed="rId4"/>
          <a:stretch>
            <a:fillRect/>
          </a:stretch>
        </p:blipFill>
        <p:spPr>
          <a:xfrm>
            <a:off x="6803232" y="3485214"/>
            <a:ext cx="2165680" cy="2585386"/>
          </a:xfrm>
          <a:prstGeom prst="rect">
            <a:avLst/>
          </a:prstGeom>
        </p:spPr>
      </p:pic>
    </p:spTree>
    <p:extLst>
      <p:ext uri="{BB962C8B-B14F-4D97-AF65-F5344CB8AC3E}">
        <p14:creationId xmlns:p14="http://schemas.microsoft.com/office/powerpoint/2010/main" val="33564484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Section and Chapter Depth</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8E088675-5CC8-E3FC-AE90-C36DAB9F3E4E}"/>
              </a:ext>
            </a:extLst>
          </p:cNvPr>
          <p:cNvSpPr txBox="1"/>
          <p:nvPr/>
        </p:nvSpPr>
        <p:spPr>
          <a:xfrm>
            <a:off x="1017539" y="2496285"/>
            <a:ext cx="4230920" cy="2400657"/>
          </a:xfrm>
          <a:prstGeom prst="rect">
            <a:avLst/>
          </a:prstGeom>
          <a:noFill/>
          <a:ln>
            <a:solidFill>
              <a:srgbClr val="FF0000"/>
            </a:solidFill>
          </a:ln>
        </p:spPr>
        <p:txBody>
          <a:bodyPr wrap="square" rtlCol="0">
            <a:spAutoFit/>
          </a:bodyPr>
          <a:lstStyle/>
          <a:p>
            <a:r>
              <a:rPr lang="en-GB" sz="3000" dirty="0">
                <a:solidFill>
                  <a:schemeClr val="tx2">
                    <a:lumMod val="50000"/>
                    <a:lumOff val="50000"/>
                  </a:schemeClr>
                </a:solidFill>
                <a:latin typeface="+mj-lt"/>
                <a:cs typeface="Courier New" panose="02070309020205020404" pitchFamily="49" charset="0"/>
              </a:rPr>
              <a:t>\</a:t>
            </a:r>
            <a:r>
              <a:rPr lang="en-GB" sz="3000" dirty="0" err="1">
                <a:solidFill>
                  <a:schemeClr val="tx2">
                    <a:lumMod val="50000"/>
                    <a:lumOff val="50000"/>
                  </a:schemeClr>
                </a:solidFill>
                <a:latin typeface="+mj-lt"/>
                <a:cs typeface="Courier New" panose="02070309020205020404" pitchFamily="49" charset="0"/>
              </a:rPr>
              <a:t>setcounter</a:t>
            </a:r>
            <a:r>
              <a:rPr lang="en-GB" sz="3000" dirty="0">
                <a:solidFill>
                  <a:schemeClr val="tx2">
                    <a:lumMod val="50000"/>
                    <a:lumOff val="50000"/>
                  </a:schemeClr>
                </a:solidFill>
                <a:latin typeface="+mj-lt"/>
                <a:cs typeface="Courier New" panose="02070309020205020404" pitchFamily="49" charset="0"/>
              </a:rPr>
              <a:t> </a:t>
            </a:r>
            <a:r>
              <a:rPr lang="en-GB" sz="3000" dirty="0">
                <a:latin typeface="+mj-lt"/>
                <a:cs typeface="Courier New" panose="02070309020205020404" pitchFamily="49" charset="0"/>
              </a:rPr>
              <a:t>{</a:t>
            </a:r>
            <a:r>
              <a:rPr lang="en-GB" sz="3000" dirty="0" err="1">
                <a:latin typeface="+mj-lt"/>
                <a:cs typeface="Courier New" panose="02070309020205020404" pitchFamily="49" charset="0"/>
              </a:rPr>
              <a:t>secnumdepth</a:t>
            </a:r>
            <a:r>
              <a:rPr lang="en-GB" sz="3000" dirty="0">
                <a:latin typeface="+mj-lt"/>
                <a:cs typeface="Courier New" panose="02070309020205020404" pitchFamily="49" charset="0"/>
              </a:rPr>
              <a:t>}{3} </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a:t>
            </a:r>
            <a:r>
              <a:rPr lang="en-GB" sz="3000" dirty="0" err="1">
                <a:solidFill>
                  <a:schemeClr val="tx2">
                    <a:lumMod val="50000"/>
                    <a:lumOff val="50000"/>
                  </a:schemeClr>
                </a:solidFill>
                <a:latin typeface="+mj-lt"/>
                <a:cs typeface="Courier New" panose="02070309020205020404" pitchFamily="49" charset="0"/>
              </a:rPr>
              <a:t>setcounter</a:t>
            </a:r>
            <a:r>
              <a:rPr lang="en-GB" sz="3000" dirty="0">
                <a:latin typeface="+mj-lt"/>
                <a:cs typeface="Courier New" panose="02070309020205020404" pitchFamily="49" charset="0"/>
              </a:rPr>
              <a:t>{</a:t>
            </a:r>
            <a:r>
              <a:rPr lang="en-GB" sz="3000" dirty="0" err="1">
                <a:latin typeface="+mj-lt"/>
                <a:cs typeface="Courier New" panose="02070309020205020404" pitchFamily="49" charset="0"/>
              </a:rPr>
              <a:t>tocdepth</a:t>
            </a:r>
            <a:r>
              <a:rPr lang="en-GB" sz="3000" dirty="0">
                <a:latin typeface="+mj-lt"/>
                <a:cs typeface="Courier New" panose="02070309020205020404" pitchFamily="49" charset="0"/>
              </a:rPr>
              <a:t>} {3}</a:t>
            </a:r>
          </a:p>
        </p:txBody>
      </p:sp>
      <p:sp>
        <p:nvSpPr>
          <p:cNvPr id="8" name="TextBox 7">
            <a:extLst>
              <a:ext uri="{FF2B5EF4-FFF2-40B4-BE49-F238E27FC236}">
                <a16:creationId xmlns:a16="http://schemas.microsoft.com/office/drawing/2014/main" id="{0F6EB5E4-88DF-E9CC-B7DA-F3D2834B0B72}"/>
              </a:ext>
            </a:extLst>
          </p:cNvPr>
          <p:cNvSpPr txBox="1"/>
          <p:nvPr/>
        </p:nvSpPr>
        <p:spPr>
          <a:xfrm>
            <a:off x="1017539" y="2126953"/>
            <a:ext cx="227235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pic>
        <p:nvPicPr>
          <p:cNvPr id="9" name="Picture 8">
            <a:extLst>
              <a:ext uri="{FF2B5EF4-FFF2-40B4-BE49-F238E27FC236}">
                <a16:creationId xmlns:a16="http://schemas.microsoft.com/office/drawing/2014/main" id="{903E4A58-BE1B-7D5A-991E-EB92EBE8F343}"/>
              </a:ext>
            </a:extLst>
          </p:cNvPr>
          <p:cNvPicPr>
            <a:picLocks noChangeAspect="1"/>
          </p:cNvPicPr>
          <p:nvPr/>
        </p:nvPicPr>
        <p:blipFill>
          <a:blip r:embed="rId3"/>
          <a:stretch>
            <a:fillRect/>
          </a:stretch>
        </p:blipFill>
        <p:spPr>
          <a:xfrm>
            <a:off x="6852440" y="917791"/>
            <a:ext cx="4761544" cy="2215475"/>
          </a:xfrm>
          <a:prstGeom prst="rect">
            <a:avLst/>
          </a:prstGeom>
        </p:spPr>
      </p:pic>
      <p:pic>
        <p:nvPicPr>
          <p:cNvPr id="13" name="Picture 12">
            <a:extLst>
              <a:ext uri="{FF2B5EF4-FFF2-40B4-BE49-F238E27FC236}">
                <a16:creationId xmlns:a16="http://schemas.microsoft.com/office/drawing/2014/main" id="{292E6AD5-FD13-CBA6-9371-49A2287C6281}"/>
              </a:ext>
            </a:extLst>
          </p:cNvPr>
          <p:cNvPicPr>
            <a:picLocks noChangeAspect="1"/>
          </p:cNvPicPr>
          <p:nvPr/>
        </p:nvPicPr>
        <p:blipFill>
          <a:blip r:embed="rId4"/>
          <a:stretch>
            <a:fillRect/>
          </a:stretch>
        </p:blipFill>
        <p:spPr>
          <a:xfrm>
            <a:off x="6852440" y="3225316"/>
            <a:ext cx="2339762" cy="2675292"/>
          </a:xfrm>
          <a:prstGeom prst="rect">
            <a:avLst/>
          </a:prstGeom>
        </p:spPr>
      </p:pic>
      <p:sp>
        <p:nvSpPr>
          <p:cNvPr id="14" name="TextBox 13">
            <a:extLst>
              <a:ext uri="{FF2B5EF4-FFF2-40B4-BE49-F238E27FC236}">
                <a16:creationId xmlns:a16="http://schemas.microsoft.com/office/drawing/2014/main" id="{8D9AAE41-BE95-1DD7-29E1-D1722D39A0C7}"/>
              </a:ext>
            </a:extLst>
          </p:cNvPr>
          <p:cNvSpPr txBox="1"/>
          <p:nvPr/>
        </p:nvSpPr>
        <p:spPr>
          <a:xfrm>
            <a:off x="9513698" y="3065318"/>
            <a:ext cx="926953" cy="338554"/>
          </a:xfrm>
          <a:prstGeom prst="rect">
            <a:avLst/>
          </a:prstGeom>
          <a:noFill/>
        </p:spPr>
        <p:txBody>
          <a:bodyPr wrap="square" rtlCol="0">
            <a:spAutoFit/>
          </a:bodyPr>
          <a:lstStyle/>
          <a:p>
            <a:r>
              <a:rPr lang="en-GB" sz="1600" dirty="0">
                <a:solidFill>
                  <a:srgbClr val="FF0000"/>
                </a:solidFill>
              </a:rPr>
              <a:t>Depth 0</a:t>
            </a:r>
          </a:p>
        </p:txBody>
      </p:sp>
      <p:sp>
        <p:nvSpPr>
          <p:cNvPr id="15" name="TextBox 14">
            <a:extLst>
              <a:ext uri="{FF2B5EF4-FFF2-40B4-BE49-F238E27FC236}">
                <a16:creationId xmlns:a16="http://schemas.microsoft.com/office/drawing/2014/main" id="{9CC20B31-351D-4506-5694-6BF9CBD2C0FE}"/>
              </a:ext>
            </a:extLst>
          </p:cNvPr>
          <p:cNvSpPr txBox="1"/>
          <p:nvPr/>
        </p:nvSpPr>
        <p:spPr>
          <a:xfrm>
            <a:off x="9714060" y="4458131"/>
            <a:ext cx="926953" cy="338554"/>
          </a:xfrm>
          <a:prstGeom prst="rect">
            <a:avLst/>
          </a:prstGeom>
          <a:noFill/>
        </p:spPr>
        <p:txBody>
          <a:bodyPr wrap="square" rtlCol="0">
            <a:spAutoFit/>
          </a:bodyPr>
          <a:lstStyle/>
          <a:p>
            <a:r>
              <a:rPr lang="en-GB" sz="1600" dirty="0">
                <a:solidFill>
                  <a:srgbClr val="FF0000"/>
                </a:solidFill>
              </a:rPr>
              <a:t>Depth 1</a:t>
            </a:r>
          </a:p>
        </p:txBody>
      </p:sp>
      <p:sp>
        <p:nvSpPr>
          <p:cNvPr id="16" name="TextBox 15">
            <a:extLst>
              <a:ext uri="{FF2B5EF4-FFF2-40B4-BE49-F238E27FC236}">
                <a16:creationId xmlns:a16="http://schemas.microsoft.com/office/drawing/2014/main" id="{1628C468-4C54-9323-6A8D-2AB430F34B3C}"/>
              </a:ext>
            </a:extLst>
          </p:cNvPr>
          <p:cNvSpPr txBox="1"/>
          <p:nvPr/>
        </p:nvSpPr>
        <p:spPr>
          <a:xfrm>
            <a:off x="9714060" y="4874406"/>
            <a:ext cx="926953" cy="338554"/>
          </a:xfrm>
          <a:prstGeom prst="rect">
            <a:avLst/>
          </a:prstGeom>
          <a:noFill/>
        </p:spPr>
        <p:txBody>
          <a:bodyPr wrap="square" rtlCol="0">
            <a:spAutoFit/>
          </a:bodyPr>
          <a:lstStyle/>
          <a:p>
            <a:r>
              <a:rPr lang="en-GB" sz="1600" dirty="0">
                <a:solidFill>
                  <a:srgbClr val="FF0000"/>
                </a:solidFill>
              </a:rPr>
              <a:t>Depth 2</a:t>
            </a:r>
          </a:p>
        </p:txBody>
      </p:sp>
      <p:sp>
        <p:nvSpPr>
          <p:cNvPr id="17" name="TextBox 16">
            <a:extLst>
              <a:ext uri="{FF2B5EF4-FFF2-40B4-BE49-F238E27FC236}">
                <a16:creationId xmlns:a16="http://schemas.microsoft.com/office/drawing/2014/main" id="{936C7E8D-42EC-C631-611E-D1C3A6616764}"/>
              </a:ext>
            </a:extLst>
          </p:cNvPr>
          <p:cNvSpPr txBox="1"/>
          <p:nvPr/>
        </p:nvSpPr>
        <p:spPr>
          <a:xfrm>
            <a:off x="9603637" y="5341970"/>
            <a:ext cx="926953" cy="338554"/>
          </a:xfrm>
          <a:prstGeom prst="rect">
            <a:avLst/>
          </a:prstGeom>
          <a:noFill/>
        </p:spPr>
        <p:txBody>
          <a:bodyPr wrap="square" rtlCol="0">
            <a:spAutoFit/>
          </a:bodyPr>
          <a:lstStyle/>
          <a:p>
            <a:r>
              <a:rPr lang="en-GB" sz="1600" dirty="0">
                <a:solidFill>
                  <a:srgbClr val="FF0000"/>
                </a:solidFill>
              </a:rPr>
              <a:t>Depth 3</a:t>
            </a:r>
          </a:p>
        </p:txBody>
      </p:sp>
      <p:cxnSp>
        <p:nvCxnSpPr>
          <p:cNvPr id="18" name="Straight Arrow Connector 17">
            <a:extLst>
              <a:ext uri="{FF2B5EF4-FFF2-40B4-BE49-F238E27FC236}">
                <a16:creationId xmlns:a16="http://schemas.microsoft.com/office/drawing/2014/main" id="{BE053C50-26BC-3647-E80E-6F08B50327AA}"/>
              </a:ext>
            </a:extLst>
          </p:cNvPr>
          <p:cNvCxnSpPr>
            <a:cxnSpLocks/>
            <a:stCxn id="14" idx="1"/>
          </p:cNvCxnSpPr>
          <p:nvPr/>
        </p:nvCxnSpPr>
        <p:spPr>
          <a:xfrm flipH="1">
            <a:off x="8581869" y="3234595"/>
            <a:ext cx="931829" cy="2282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5B97F42-4FED-F43E-EDB9-066A70DFF2A7}"/>
              </a:ext>
            </a:extLst>
          </p:cNvPr>
          <p:cNvCxnSpPr>
            <a:cxnSpLocks/>
            <a:stCxn id="15" idx="1"/>
          </p:cNvCxnSpPr>
          <p:nvPr/>
        </p:nvCxnSpPr>
        <p:spPr>
          <a:xfrm flipH="1">
            <a:off x="8671810" y="4627408"/>
            <a:ext cx="1042250" cy="4675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E196ADA-7F88-F052-5729-4A904D3B5C8F}"/>
              </a:ext>
            </a:extLst>
          </p:cNvPr>
          <p:cNvCxnSpPr>
            <a:cxnSpLocks/>
            <a:stCxn id="16" idx="1"/>
          </p:cNvCxnSpPr>
          <p:nvPr/>
        </p:nvCxnSpPr>
        <p:spPr>
          <a:xfrm flipH="1">
            <a:off x="8836702" y="5043683"/>
            <a:ext cx="877358" cy="389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CE819DF-0CB4-EE05-E956-3961F2FDDEED}"/>
              </a:ext>
            </a:extLst>
          </p:cNvPr>
          <p:cNvCxnSpPr>
            <a:cxnSpLocks/>
            <a:stCxn id="17" idx="1"/>
          </p:cNvCxnSpPr>
          <p:nvPr/>
        </p:nvCxnSpPr>
        <p:spPr>
          <a:xfrm flipH="1">
            <a:off x="8979108" y="5511247"/>
            <a:ext cx="624529" cy="2418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25126"/>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603696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Modifying Text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7DA4D42E-E718-0798-83C5-679D01B2A167}"/>
              </a:ext>
            </a:extLst>
          </p:cNvPr>
          <p:cNvSpPr txBox="1"/>
          <p:nvPr/>
        </p:nvSpPr>
        <p:spPr>
          <a:xfrm>
            <a:off x="652903" y="1351508"/>
            <a:ext cx="4206706" cy="4154984"/>
          </a:xfrm>
          <a:prstGeom prst="rect">
            <a:avLst/>
          </a:prstGeom>
          <a:noFill/>
        </p:spPr>
        <p:txBody>
          <a:bodyPr wrap="square" rtlCol="0">
            <a:spAutoFit/>
          </a:bodyPr>
          <a:lstStyle/>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a:t>
            </a:r>
            <a:r>
              <a:rPr lang="en-GB" sz="2400" dirty="0" err="1">
                <a:solidFill>
                  <a:schemeClr val="tx2">
                    <a:lumMod val="50000"/>
                    <a:lumOff val="50000"/>
                  </a:schemeClr>
                </a:solidFill>
                <a:latin typeface="+mj-lt"/>
                <a:cs typeface="Courier New" panose="02070309020205020404" pitchFamily="49" charset="0"/>
              </a:rPr>
              <a:t>emph</a:t>
            </a:r>
            <a:r>
              <a:rPr lang="en-GB" sz="2400" dirty="0">
                <a:latin typeface="+mj-lt"/>
                <a:cs typeface="Courier New" panose="02070309020205020404" pitchFamily="49" charset="0"/>
              </a:rPr>
              <a:t>{</a:t>
            </a:r>
            <a:r>
              <a:rPr lang="en-GB" sz="2400" dirty="0" err="1">
                <a:latin typeface="+mj-lt"/>
                <a:cs typeface="Courier New" panose="02070309020205020404" pitchFamily="49" charset="0"/>
              </a:rPr>
              <a:t>slanty</a:t>
            </a:r>
            <a:r>
              <a:rPr lang="en-GB" sz="2400" dirty="0">
                <a:latin typeface="+mj-lt"/>
                <a:cs typeface="Courier New" panose="02070309020205020404" pitchFamily="49" charset="0"/>
              </a:rPr>
              <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a:t>
            </a:r>
            <a:r>
              <a:rPr lang="en-GB" sz="2400" dirty="0" err="1">
                <a:solidFill>
                  <a:schemeClr val="tx2">
                    <a:lumMod val="50000"/>
                    <a:lumOff val="50000"/>
                  </a:schemeClr>
                </a:solidFill>
                <a:latin typeface="+mj-lt"/>
                <a:cs typeface="Courier New" panose="02070309020205020404" pitchFamily="49" charset="0"/>
              </a:rPr>
              <a:t>textbf</a:t>
            </a:r>
            <a:r>
              <a:rPr lang="en-GB" sz="2400" dirty="0">
                <a:latin typeface="+mj-lt"/>
                <a:cs typeface="Courier New" panose="02070309020205020404" pitchFamily="49" charset="0"/>
              </a:rPr>
              <a:t>{fat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\underline</a:t>
            </a:r>
            <a:r>
              <a:rPr lang="en-GB" sz="2400" dirty="0">
                <a:latin typeface="+mj-lt"/>
                <a:cs typeface="Courier New" panose="02070309020205020404" pitchFamily="49" charset="0"/>
              </a:rPr>
              <a:t>{important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\huge </a:t>
            </a:r>
            <a:r>
              <a:rPr lang="en-GB" sz="2400" dirty="0" err="1">
                <a:latin typeface="+mj-lt"/>
                <a:cs typeface="Courier New" panose="02070309020205020404" pitchFamily="49" charset="0"/>
              </a:rPr>
              <a:t>huge</a:t>
            </a:r>
            <a:r>
              <a:rPr lang="en-GB" sz="2400" dirty="0">
                <a:latin typeface="+mj-lt"/>
                <a:cs typeface="Courier New" panose="02070309020205020404" pitchFamily="49" charset="0"/>
              </a:rPr>
              <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\large </a:t>
            </a:r>
            <a:r>
              <a:rPr lang="en-GB" sz="2400" dirty="0" err="1">
                <a:latin typeface="+mj-lt"/>
                <a:cs typeface="Courier New" panose="02070309020205020404" pitchFamily="49" charset="0"/>
              </a:rPr>
              <a:t>large</a:t>
            </a:r>
            <a:r>
              <a:rPr lang="en-GB" sz="2400" dirty="0">
                <a:latin typeface="+mj-lt"/>
                <a:cs typeface="Courier New" panose="02070309020205020404" pitchFamily="49" charset="0"/>
              </a:rPr>
              <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\small </a:t>
            </a:r>
            <a:r>
              <a:rPr lang="en-GB" sz="2400" dirty="0" err="1">
                <a:latin typeface="+mj-lt"/>
                <a:cs typeface="Courier New" panose="02070309020205020404" pitchFamily="49" charset="0"/>
              </a:rPr>
              <a:t>small</a:t>
            </a:r>
            <a:r>
              <a:rPr lang="en-GB" sz="2400" dirty="0">
                <a:latin typeface="+mj-lt"/>
                <a:cs typeface="Courier New" panose="02070309020205020404" pitchFamily="49" charset="0"/>
              </a:rPr>
              <a:t> cat}</a:t>
            </a:r>
          </a:p>
        </p:txBody>
      </p:sp>
      <p:pic>
        <p:nvPicPr>
          <p:cNvPr id="10" name="Picture 9">
            <a:extLst>
              <a:ext uri="{FF2B5EF4-FFF2-40B4-BE49-F238E27FC236}">
                <a16:creationId xmlns:a16="http://schemas.microsoft.com/office/drawing/2014/main" id="{F905B3D5-72F4-D2E1-300F-85327AB36E56}"/>
              </a:ext>
            </a:extLst>
          </p:cNvPr>
          <p:cNvPicPr>
            <a:picLocks noChangeAspect="1"/>
          </p:cNvPicPr>
          <p:nvPr/>
        </p:nvPicPr>
        <p:blipFill>
          <a:blip r:embed="rId3"/>
          <a:stretch>
            <a:fillRect/>
          </a:stretch>
        </p:blipFill>
        <p:spPr>
          <a:xfrm>
            <a:off x="6774440" y="1435372"/>
            <a:ext cx="4857924" cy="4071120"/>
          </a:xfrm>
          <a:prstGeom prst="rect">
            <a:avLst/>
          </a:prstGeom>
        </p:spPr>
      </p:pic>
    </p:spTree>
    <p:extLst>
      <p:ext uri="{BB962C8B-B14F-4D97-AF65-F5344CB8AC3E}">
        <p14:creationId xmlns:p14="http://schemas.microsoft.com/office/powerpoint/2010/main" val="25398317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Rectangle 1">
            <a:extLst>
              <a:ext uri="{FF2B5EF4-FFF2-40B4-BE49-F238E27FC236}">
                <a16:creationId xmlns:a16="http://schemas.microsoft.com/office/drawing/2014/main" id="{D4091D7F-9744-1309-801C-65CB0F13FEC0}"/>
              </a:ext>
            </a:extLst>
          </p:cNvPr>
          <p:cNvSpPr>
            <a:spLocks noChangeArrowheads="1"/>
          </p:cNvSpPr>
          <p:nvPr/>
        </p:nvSpPr>
        <p:spPr bwMode="auto">
          <a:xfrm>
            <a:off x="1119581" y="1213008"/>
            <a:ext cx="3462486"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Cat</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Hat</a:t>
            </a:r>
            <a:endParaRPr kumimoji="0" lang="en-US" altLang="en-US" sz="3200" b="0" i="0" u="none" strike="noStrike" cap="none" normalizeH="0" baseline="0" dirty="0">
              <a:ln>
                <a:noFill/>
              </a:ln>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accent5"/>
              </a:solidFill>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 Cat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 Hat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p:txBody>
      </p:sp>
      <p:pic>
        <p:nvPicPr>
          <p:cNvPr id="8" name="Picture 7">
            <a:extLst>
              <a:ext uri="{FF2B5EF4-FFF2-40B4-BE49-F238E27FC236}">
                <a16:creationId xmlns:a16="http://schemas.microsoft.com/office/drawing/2014/main" id="{15180B23-61EF-6D84-6BF2-BE955355BEF0}"/>
              </a:ext>
            </a:extLst>
          </p:cNvPr>
          <p:cNvPicPr>
            <a:picLocks noChangeAspect="1"/>
          </p:cNvPicPr>
          <p:nvPr/>
        </p:nvPicPr>
        <p:blipFill>
          <a:blip r:embed="rId3"/>
          <a:stretch>
            <a:fillRect/>
          </a:stretch>
        </p:blipFill>
        <p:spPr>
          <a:xfrm>
            <a:off x="7911478" y="1021523"/>
            <a:ext cx="2729535" cy="4980849"/>
          </a:xfrm>
          <a:prstGeom prst="rect">
            <a:avLst/>
          </a:prstGeom>
        </p:spPr>
      </p:pic>
    </p:spTree>
    <p:extLst>
      <p:ext uri="{BB962C8B-B14F-4D97-AF65-F5344CB8AC3E}">
        <p14:creationId xmlns:p14="http://schemas.microsoft.com/office/powerpoint/2010/main" val="16908704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9D1533B-25F3-1C08-9D02-32EDD1301723}"/>
              </a:ext>
            </a:extLst>
          </p:cNvPr>
          <p:cNvSpPr txBox="1"/>
          <p:nvPr/>
        </p:nvSpPr>
        <p:spPr>
          <a:xfrm>
            <a:off x="1373293" y="1249790"/>
            <a:ext cx="3674852" cy="4524315"/>
          </a:xfrm>
          <a:prstGeom prst="rect">
            <a:avLst/>
          </a:prstGeom>
          <a:noFill/>
        </p:spPr>
        <p:txBody>
          <a:bodyPr wrap="square" rtlCol="0">
            <a:spAutoFit/>
          </a:bodyPr>
          <a:lstStyle/>
          <a:p>
            <a:r>
              <a:rPr lang="en-GB" sz="3200" dirty="0">
                <a:cs typeface="Courier New" panose="02070309020205020404" pitchFamily="49" charset="0"/>
              </a:rPr>
              <a:t>Of course,</a:t>
            </a:r>
          </a:p>
          <a:p>
            <a:br>
              <a:rPr lang="en-GB" sz="3200" dirty="0">
                <a:cs typeface="Courier New" panose="02070309020205020404" pitchFamily="49" charset="0"/>
              </a:rPr>
            </a:br>
            <a:r>
              <a:rPr lang="en-GB" sz="3200" dirty="0">
                <a:solidFill>
                  <a:schemeClr val="tx2">
                    <a:lumMod val="50000"/>
                    <a:lumOff val="50000"/>
                  </a:schemeClr>
                </a:solidFill>
                <a:cs typeface="Courier New" panose="02070309020205020404" pitchFamily="49" charset="0"/>
              </a:rPr>
              <a:t>\begin</a:t>
            </a:r>
            <a:r>
              <a:rPr lang="en-GB" sz="3200" dirty="0">
                <a:cs typeface="Courier New" panose="02070309020205020404" pitchFamily="49" charset="0"/>
              </a:rPr>
              <a:t>{equation}</a:t>
            </a:r>
          </a:p>
          <a:p>
            <a:r>
              <a:rPr lang="en-GB" sz="3200" dirty="0">
                <a:cs typeface="Courier New" panose="02070309020205020404" pitchFamily="49" charset="0"/>
              </a:rPr>
              <a:t>x + y = 7 </a:t>
            </a:r>
            <a:r>
              <a:rPr lang="en-GB" sz="3200" dirty="0">
                <a:solidFill>
                  <a:schemeClr val="accent1">
                    <a:lumMod val="60000"/>
                    <a:lumOff val="40000"/>
                  </a:schemeClr>
                </a:solidFill>
                <a:cs typeface="Courier New" panose="02070309020205020404" pitchFamily="49" charset="0"/>
              </a:rPr>
              <a:t>\alpha</a:t>
            </a:r>
            <a:r>
              <a:rPr lang="en-GB" sz="3200" dirty="0">
                <a:cs typeface="Courier New" panose="02070309020205020404" pitchFamily="49" charset="0"/>
              </a:rPr>
              <a:t>,</a:t>
            </a:r>
          </a:p>
          <a:p>
            <a:r>
              <a:rPr lang="en-GB" sz="3200" dirty="0">
                <a:solidFill>
                  <a:schemeClr val="tx2">
                    <a:lumMod val="50000"/>
                    <a:lumOff val="50000"/>
                  </a:schemeClr>
                </a:solidFill>
                <a:cs typeface="Courier New" panose="02070309020205020404" pitchFamily="49" charset="0"/>
              </a:rPr>
              <a:t>\end</a:t>
            </a:r>
            <a:r>
              <a:rPr lang="en-GB" sz="3200" dirty="0">
                <a:cs typeface="Courier New" panose="02070309020205020404" pitchFamily="49" charset="0"/>
              </a:rPr>
              <a:t>{equation}</a:t>
            </a:r>
          </a:p>
          <a:p>
            <a:endParaRPr lang="en-GB" sz="3200" dirty="0">
              <a:cs typeface="Courier New" panose="02070309020205020404" pitchFamily="49" charset="0"/>
            </a:endParaRPr>
          </a:p>
          <a:p>
            <a:r>
              <a:rPr lang="en-GB" sz="3200" dirty="0">
                <a:cs typeface="Courier New" panose="02070309020205020404" pitchFamily="49" charset="0"/>
              </a:rPr>
              <a:t>should be obviou</a:t>
            </a:r>
            <a:r>
              <a:rPr lang="en-GB" sz="3200" dirty="0"/>
              <a:t>s, where </a:t>
            </a:r>
            <a:r>
              <a:rPr lang="en-GB" sz="3200" dirty="0">
                <a:solidFill>
                  <a:schemeClr val="accent3">
                    <a:lumMod val="60000"/>
                    <a:lumOff val="40000"/>
                  </a:schemeClr>
                </a:solidFill>
              </a:rPr>
              <a:t>$</a:t>
            </a:r>
            <a:r>
              <a:rPr lang="en-GB" sz="3200" dirty="0">
                <a:solidFill>
                  <a:schemeClr val="accent1">
                    <a:lumMod val="60000"/>
                    <a:lumOff val="40000"/>
                  </a:schemeClr>
                </a:solidFill>
              </a:rPr>
              <a:t>\alpha</a:t>
            </a:r>
            <a:r>
              <a:rPr lang="en-GB" sz="3200" dirty="0">
                <a:solidFill>
                  <a:schemeClr val="accent3">
                    <a:lumMod val="60000"/>
                    <a:lumOff val="40000"/>
                  </a:schemeClr>
                </a:solidFill>
              </a:rPr>
              <a:t>$</a:t>
            </a:r>
            <a:r>
              <a:rPr lang="en-GB" sz="3200" dirty="0"/>
              <a:t> is defined as</a:t>
            </a:r>
            <a:endParaRPr lang="en-GB" sz="3200" dirty="0">
              <a:cs typeface="Courier New" panose="02070309020205020404" pitchFamily="49" charset="0"/>
            </a:endParaRPr>
          </a:p>
        </p:txBody>
      </p:sp>
      <p:pic>
        <p:nvPicPr>
          <p:cNvPr id="9" name="Picture 8">
            <a:extLst>
              <a:ext uri="{FF2B5EF4-FFF2-40B4-BE49-F238E27FC236}">
                <a16:creationId xmlns:a16="http://schemas.microsoft.com/office/drawing/2014/main" id="{293BBE18-D17E-CD11-DE92-883C050A7740}"/>
              </a:ext>
            </a:extLst>
          </p:cNvPr>
          <p:cNvPicPr>
            <a:picLocks noChangeAspect="1"/>
          </p:cNvPicPr>
          <p:nvPr/>
        </p:nvPicPr>
        <p:blipFill>
          <a:blip r:embed="rId3"/>
          <a:stretch>
            <a:fillRect/>
          </a:stretch>
        </p:blipFill>
        <p:spPr>
          <a:xfrm>
            <a:off x="6312319" y="2703964"/>
            <a:ext cx="5214088" cy="1450071"/>
          </a:xfrm>
          <a:prstGeom prst="rect">
            <a:avLst/>
          </a:prstGeom>
        </p:spPr>
      </p:pic>
    </p:spTree>
    <p:extLst>
      <p:ext uri="{BB962C8B-B14F-4D97-AF65-F5344CB8AC3E}">
        <p14:creationId xmlns:p14="http://schemas.microsoft.com/office/powerpoint/2010/main" val="36616528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31BCB96C-8C2A-E1CF-4579-924A4E5EFA5C}"/>
              </a:ext>
            </a:extLst>
          </p:cNvPr>
          <p:cNvSpPr txBox="1"/>
          <p:nvPr/>
        </p:nvSpPr>
        <p:spPr>
          <a:xfrm>
            <a:off x="2" y="1072872"/>
            <a:ext cx="6095998" cy="4555093"/>
          </a:xfrm>
          <a:prstGeom prst="rect">
            <a:avLst/>
          </a:prstGeom>
          <a:noFill/>
        </p:spPr>
        <p:txBody>
          <a:bodyPr wrap="square" rtlCol="0">
            <a:spAutoFit/>
          </a:bodyPr>
          <a:lstStyle/>
          <a:p>
            <a:r>
              <a:rPr lang="en-GB" sz="2900" dirty="0">
                <a:solidFill>
                  <a:schemeClr val="accent3">
                    <a:lumMod val="60000"/>
                    <a:lumOff val="40000"/>
                  </a:schemeClr>
                </a:solidFill>
              </a:rPr>
              <a:t>$</a:t>
            </a:r>
            <a:r>
              <a:rPr lang="en-GB" sz="2900" dirty="0">
                <a:solidFill>
                  <a:schemeClr val="accent1">
                    <a:lumMod val="60000"/>
                    <a:lumOff val="40000"/>
                  </a:schemeClr>
                </a:solidFill>
              </a:rPr>
              <a:t>\frac</a:t>
            </a:r>
            <a:r>
              <a:rPr lang="en-GB" sz="2900" dirty="0">
                <a:solidFill>
                  <a:schemeClr val="accent3">
                    <a:lumMod val="60000"/>
                    <a:lumOff val="40000"/>
                  </a:schemeClr>
                </a:solidFill>
              </a:rPr>
              <a:t>{ </a:t>
            </a:r>
            <a:r>
              <a:rPr lang="en-GB" sz="2900" dirty="0">
                <a:solidFill>
                  <a:schemeClr val="accent1">
                    <a:lumMod val="60000"/>
                    <a:lumOff val="40000"/>
                  </a:schemeClr>
                </a:solidFill>
              </a:rPr>
              <a:t>\Gamma </a:t>
            </a:r>
            <a:r>
              <a:rPr lang="en-GB" sz="2900" dirty="0">
                <a:solidFill>
                  <a:schemeClr val="accent3">
                    <a:lumMod val="60000"/>
                    <a:lumOff val="40000"/>
                  </a:schemeClr>
                </a:solidFill>
              </a:rPr>
              <a:t>}{ </a:t>
            </a:r>
            <a:r>
              <a:rPr lang="en-GB" sz="2900" dirty="0">
                <a:solidFill>
                  <a:schemeClr val="accent1">
                    <a:lumMod val="60000"/>
                    <a:lumOff val="40000"/>
                  </a:schemeClr>
                </a:solidFill>
              </a:rPr>
              <a:t>\sqrt</a:t>
            </a:r>
            <a:r>
              <a:rPr lang="en-GB" sz="2900" dirty="0">
                <a:solidFill>
                  <a:schemeClr val="accent3">
                    <a:lumMod val="60000"/>
                    <a:lumOff val="40000"/>
                  </a:schemeClr>
                </a:solidFill>
              </a:rPr>
              <a:t>{</a:t>
            </a:r>
            <a:r>
              <a:rPr lang="en-GB" sz="2900" dirty="0">
                <a:solidFill>
                  <a:schemeClr val="accent1">
                    <a:lumMod val="60000"/>
                    <a:lumOff val="40000"/>
                  </a:schemeClr>
                </a:solidFill>
              </a:rPr>
              <a:t>\gamma</a:t>
            </a:r>
            <a:r>
              <a:rPr lang="en-GB" sz="2900" dirty="0">
                <a:solidFill>
                  <a:schemeClr val="accent3">
                    <a:lumMod val="60000"/>
                    <a:lumOff val="40000"/>
                  </a:schemeClr>
                </a:solidFill>
              </a:rPr>
              <a:t>} }$</a:t>
            </a:r>
          </a:p>
          <a:p>
            <a:endParaRPr lang="en-GB" sz="2900" dirty="0">
              <a:solidFill>
                <a:schemeClr val="accent5"/>
              </a:solidFill>
            </a:endParaRPr>
          </a:p>
          <a:p>
            <a:endParaRPr lang="en-GB" sz="2900" dirty="0">
              <a:solidFill>
                <a:schemeClr val="accent5"/>
              </a:solidFill>
            </a:endParaRPr>
          </a:p>
          <a:p>
            <a:r>
              <a:rPr lang="en-GB" sz="2900" dirty="0">
                <a:solidFill>
                  <a:schemeClr val="accent3">
                    <a:lumMod val="60000"/>
                    <a:lumOff val="40000"/>
                  </a:schemeClr>
                </a:solidFill>
              </a:rPr>
              <a:t>$</a:t>
            </a:r>
            <a:r>
              <a:rPr lang="en-GB" sz="2900" dirty="0">
                <a:solidFill>
                  <a:schemeClr val="accent1">
                    <a:lumMod val="60000"/>
                    <a:lumOff val="40000"/>
                  </a:schemeClr>
                </a:solidFill>
              </a:rPr>
              <a:t>\int</a:t>
            </a:r>
            <a:r>
              <a:rPr lang="en-GB" sz="2900" dirty="0">
                <a:solidFill>
                  <a:schemeClr val="accent3">
                    <a:lumMod val="60000"/>
                    <a:lumOff val="40000"/>
                  </a:schemeClr>
                </a:solidFill>
              </a:rPr>
              <a:t>_{0}^{</a:t>
            </a:r>
            <a:r>
              <a:rPr lang="en-GB" sz="2900" dirty="0">
                <a:solidFill>
                  <a:schemeClr val="accent1">
                    <a:lumMod val="60000"/>
                    <a:lumOff val="40000"/>
                  </a:schemeClr>
                </a:solidFill>
              </a:rPr>
              <a:t>\pi</a:t>
            </a:r>
            <a:r>
              <a:rPr lang="en-GB" sz="2900" dirty="0">
                <a:solidFill>
                  <a:schemeClr val="accent3">
                    <a:lumMod val="60000"/>
                    <a:lumOff val="40000"/>
                  </a:schemeClr>
                </a:solidFill>
              </a:rPr>
              <a:t>} </a:t>
            </a:r>
            <a:r>
              <a:rPr lang="en-GB" sz="2900" dirty="0">
                <a:solidFill>
                  <a:schemeClr val="accent1">
                    <a:lumMod val="60000"/>
                    <a:lumOff val="40000"/>
                  </a:schemeClr>
                </a:solidFill>
              </a:rPr>
              <a:t>\</a:t>
            </a:r>
            <a:r>
              <a:rPr lang="en-GB" sz="2900" dirty="0" err="1">
                <a:solidFill>
                  <a:schemeClr val="accent1">
                    <a:lumMod val="60000"/>
                    <a:lumOff val="40000"/>
                  </a:schemeClr>
                </a:solidFill>
              </a:rPr>
              <a:t>textrm</a:t>
            </a:r>
            <a:r>
              <a:rPr lang="en-GB" sz="2900" dirty="0">
                <a:solidFill>
                  <a:schemeClr val="accent3">
                    <a:lumMod val="60000"/>
                    <a:lumOff val="40000"/>
                  </a:schemeClr>
                </a:solidFill>
              </a:rPr>
              <a:t>{d}x </a:t>
            </a:r>
            <a:r>
              <a:rPr lang="en-GB" sz="2900" dirty="0">
                <a:solidFill>
                  <a:schemeClr val="accent1">
                    <a:lumMod val="60000"/>
                    <a:lumOff val="40000"/>
                  </a:schemeClr>
                </a:solidFill>
              </a:rPr>
              <a:t>\sin </a:t>
            </a:r>
            <a:r>
              <a:rPr lang="en-GB" sz="2900" dirty="0">
                <a:solidFill>
                  <a:schemeClr val="accent3">
                    <a:lumMod val="60000"/>
                    <a:lumOff val="40000"/>
                  </a:schemeClr>
                </a:solidFill>
              </a:rPr>
              <a:t>x$</a:t>
            </a:r>
          </a:p>
          <a:p>
            <a:endParaRPr lang="en-GB" sz="2900" dirty="0"/>
          </a:p>
          <a:p>
            <a:endParaRPr lang="en-GB" sz="2900" dirty="0"/>
          </a:p>
          <a:p>
            <a:r>
              <a:rPr lang="en-GB" sz="2900" dirty="0">
                <a:solidFill>
                  <a:schemeClr val="accent3">
                    <a:lumMod val="60000"/>
                    <a:lumOff val="40000"/>
                  </a:schemeClr>
                </a:solidFill>
              </a:rPr>
              <a:t>$</a:t>
            </a:r>
            <a:r>
              <a:rPr lang="en-GB" sz="2900" dirty="0">
                <a:solidFill>
                  <a:schemeClr val="accent1">
                    <a:lumMod val="60000"/>
                    <a:lumOff val="40000"/>
                  </a:schemeClr>
                </a:solidFill>
              </a:rPr>
              <a:t>\</a:t>
            </a:r>
            <a:r>
              <a:rPr lang="en-GB" sz="2900" dirty="0" err="1">
                <a:solidFill>
                  <a:schemeClr val="accent1">
                    <a:lumMod val="60000"/>
                    <a:lumOff val="40000"/>
                  </a:schemeClr>
                </a:solidFill>
              </a:rPr>
              <a:t>lim</a:t>
            </a:r>
            <a:r>
              <a:rPr lang="en-GB" sz="2900" dirty="0">
                <a:solidFill>
                  <a:schemeClr val="accent3">
                    <a:lumMod val="60000"/>
                    <a:lumOff val="40000"/>
                  </a:schemeClr>
                </a:solidFill>
              </a:rPr>
              <a:t>_{x </a:t>
            </a:r>
            <a:r>
              <a:rPr lang="en-GB" sz="2900" dirty="0">
                <a:solidFill>
                  <a:schemeClr val="accent1">
                    <a:lumMod val="60000"/>
                    <a:lumOff val="40000"/>
                  </a:schemeClr>
                </a:solidFill>
              </a:rPr>
              <a:t>\to \</a:t>
            </a:r>
            <a:r>
              <a:rPr lang="en-GB" sz="2900" dirty="0" err="1">
                <a:solidFill>
                  <a:schemeClr val="accent1">
                    <a:lumMod val="60000"/>
                    <a:lumOff val="40000"/>
                  </a:schemeClr>
                </a:solidFill>
              </a:rPr>
              <a:t>infty</a:t>
            </a:r>
            <a:r>
              <a:rPr lang="en-GB" sz="2900" dirty="0">
                <a:solidFill>
                  <a:schemeClr val="accent3">
                    <a:lumMod val="60000"/>
                    <a:lumOff val="40000"/>
                  </a:schemeClr>
                </a:solidFill>
              </a:rPr>
              <a:t>} </a:t>
            </a:r>
            <a:r>
              <a:rPr lang="en-GB" sz="2900" dirty="0">
                <a:solidFill>
                  <a:schemeClr val="accent1">
                    <a:lumMod val="60000"/>
                    <a:lumOff val="40000"/>
                  </a:schemeClr>
                </a:solidFill>
              </a:rPr>
              <a:t>\log </a:t>
            </a:r>
            <a:r>
              <a:rPr lang="en-GB" sz="2900" dirty="0">
                <a:solidFill>
                  <a:schemeClr val="accent3">
                    <a:lumMod val="60000"/>
                    <a:lumOff val="40000"/>
                  </a:schemeClr>
                </a:solidFill>
              </a:rPr>
              <a:t>x$</a:t>
            </a:r>
          </a:p>
          <a:p>
            <a:endParaRPr lang="en-GB" sz="2900" dirty="0">
              <a:solidFill>
                <a:schemeClr val="accent5"/>
              </a:solidFill>
            </a:endParaRPr>
          </a:p>
          <a:p>
            <a:endParaRPr lang="en-GB" sz="2900" dirty="0">
              <a:solidFill>
                <a:schemeClr val="accent5"/>
              </a:solidFill>
            </a:endParaRPr>
          </a:p>
          <a:p>
            <a:r>
              <a:rPr lang="en-GB" sz="2900" dirty="0">
                <a:solidFill>
                  <a:schemeClr val="accent3">
                    <a:lumMod val="60000"/>
                    <a:lumOff val="40000"/>
                  </a:schemeClr>
                </a:solidFill>
              </a:rPr>
              <a:t>$</a:t>
            </a:r>
            <a:r>
              <a:rPr lang="en-GB" sz="2900" dirty="0">
                <a:solidFill>
                  <a:schemeClr val="accent1">
                    <a:lumMod val="60000"/>
                    <a:lumOff val="40000"/>
                  </a:schemeClr>
                </a:solidFill>
              </a:rPr>
              <a:t>\sum\limits</a:t>
            </a:r>
            <a:r>
              <a:rPr lang="en-GB" sz="2900" dirty="0">
                <a:solidFill>
                  <a:schemeClr val="accent3">
                    <a:lumMod val="60000"/>
                    <a:lumOff val="40000"/>
                  </a:schemeClr>
                </a:solidFill>
              </a:rPr>
              <a:t>_{n=0}^{N}  n^{2}$</a:t>
            </a:r>
          </a:p>
        </p:txBody>
      </p:sp>
      <p:pic>
        <p:nvPicPr>
          <p:cNvPr id="8" name="Picture 7">
            <a:extLst>
              <a:ext uri="{FF2B5EF4-FFF2-40B4-BE49-F238E27FC236}">
                <a16:creationId xmlns:a16="http://schemas.microsoft.com/office/drawing/2014/main" id="{B557CF1B-8D45-D305-D7E4-9AA1B7E868BF}"/>
              </a:ext>
            </a:extLst>
          </p:cNvPr>
          <p:cNvPicPr>
            <a:picLocks noChangeAspect="1"/>
          </p:cNvPicPr>
          <p:nvPr/>
        </p:nvPicPr>
        <p:blipFill>
          <a:blip r:embed="rId3"/>
          <a:stretch>
            <a:fillRect/>
          </a:stretch>
        </p:blipFill>
        <p:spPr>
          <a:xfrm>
            <a:off x="7661203" y="894548"/>
            <a:ext cx="3289112" cy="5172241"/>
          </a:xfrm>
          <a:prstGeom prst="rect">
            <a:avLst/>
          </a:prstGeom>
        </p:spPr>
      </p:pic>
    </p:spTree>
    <p:extLst>
      <p:ext uri="{BB962C8B-B14F-4D97-AF65-F5344CB8AC3E}">
        <p14:creationId xmlns:p14="http://schemas.microsoft.com/office/powerpoint/2010/main" val="20701194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Special Characters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66EBA9E-6C64-405E-67AD-B12149F84C93}"/>
              </a:ext>
            </a:extLst>
          </p:cNvPr>
          <p:cNvSpPr txBox="1"/>
          <p:nvPr/>
        </p:nvSpPr>
        <p:spPr>
          <a:xfrm>
            <a:off x="991710" y="1318578"/>
            <a:ext cx="3825129" cy="4401205"/>
          </a:xfrm>
          <a:prstGeom prst="rect">
            <a:avLst/>
          </a:prstGeom>
          <a:noFill/>
        </p:spPr>
        <p:txBody>
          <a:bodyPr wrap="square" rtlCol="0">
            <a:spAutoFit/>
          </a:bodyPr>
          <a:lstStyle/>
          <a:p>
            <a:r>
              <a:rPr lang="en-GB" sz="4000" dirty="0">
                <a:solidFill>
                  <a:schemeClr val="tx2">
                    <a:lumMod val="50000"/>
                    <a:lumOff val="50000"/>
                  </a:schemeClr>
                </a:solidFill>
              </a:rPr>
              <a:t>\$ </a:t>
            </a:r>
            <a:r>
              <a:rPr lang="en-GB" sz="4000" dirty="0">
                <a:solidFill>
                  <a:schemeClr val="accent3">
                    <a:lumMod val="60000"/>
                    <a:lumOff val="40000"/>
                  </a:schemeClr>
                </a:solidFill>
              </a:rPr>
              <a:t>   </a:t>
            </a:r>
            <a:r>
              <a:rPr lang="en-GB" sz="4000" dirty="0">
                <a:solidFill>
                  <a:schemeClr val="tx2">
                    <a:lumMod val="50000"/>
                    <a:lumOff val="50000"/>
                  </a:schemeClr>
                </a:solidFill>
              </a:rPr>
              <a:t>\&amp;    \% \</a:t>
            </a:r>
            <a:r>
              <a:rPr lang="en-GB" sz="4000" dirty="0" err="1">
                <a:solidFill>
                  <a:schemeClr val="tx2">
                    <a:lumMod val="50000"/>
                    <a:lumOff val="50000"/>
                  </a:schemeClr>
                </a:solidFill>
              </a:rPr>
              <a:t>textgreater</a:t>
            </a:r>
            <a:r>
              <a:rPr lang="en-GB" sz="4000" dirty="0">
                <a:solidFill>
                  <a:schemeClr val="tx2">
                    <a:lumMod val="50000"/>
                    <a:lumOff val="50000"/>
                  </a:schemeClr>
                </a:solidFill>
              </a:rPr>
              <a:t> </a:t>
            </a:r>
          </a:p>
          <a:p>
            <a:r>
              <a:rPr lang="en-GB" sz="4000" dirty="0">
                <a:solidFill>
                  <a:schemeClr val="tx2">
                    <a:lumMod val="50000"/>
                    <a:lumOff val="50000"/>
                  </a:schemeClr>
                </a:solidFill>
              </a:rPr>
              <a:t>\</a:t>
            </a:r>
            <a:r>
              <a:rPr lang="en-GB" sz="4000" dirty="0" err="1">
                <a:solidFill>
                  <a:schemeClr val="tx2">
                    <a:lumMod val="50000"/>
                    <a:lumOff val="50000"/>
                  </a:schemeClr>
                </a:solidFill>
              </a:rPr>
              <a:t>textbackslash</a:t>
            </a:r>
            <a:br>
              <a:rPr lang="en-GB" sz="4000" dirty="0">
                <a:solidFill>
                  <a:schemeClr val="accent3">
                    <a:lumMod val="60000"/>
                    <a:lumOff val="40000"/>
                  </a:schemeClr>
                </a:solidFill>
              </a:rPr>
            </a:br>
            <a:r>
              <a:rPr lang="en-GB" sz="4000" dirty="0">
                <a:solidFill>
                  <a:schemeClr val="accent1">
                    <a:lumMod val="60000"/>
                    <a:lumOff val="40000"/>
                  </a:schemeClr>
                </a:solidFill>
              </a:rPr>
              <a:t>\`</a:t>
            </a:r>
            <a:r>
              <a:rPr lang="en-GB" sz="4000" dirty="0">
                <a:solidFill>
                  <a:schemeClr val="accent3">
                    <a:lumMod val="60000"/>
                    <a:lumOff val="40000"/>
                  </a:schemeClr>
                </a:solidFill>
              </a:rPr>
              <a:t>{e} </a:t>
            </a:r>
            <a:r>
              <a:rPr lang="en-GB" sz="4000" dirty="0">
                <a:solidFill>
                  <a:schemeClr val="accent1">
                    <a:lumMod val="60000"/>
                    <a:lumOff val="40000"/>
                  </a:schemeClr>
                </a:solidFill>
              </a:rPr>
              <a:t>\’</a:t>
            </a:r>
            <a:r>
              <a:rPr lang="en-GB" sz="4000" dirty="0">
                <a:solidFill>
                  <a:schemeClr val="accent3">
                    <a:lumMod val="60000"/>
                    <a:lumOff val="40000"/>
                  </a:schemeClr>
                </a:solidFill>
              </a:rPr>
              <a:t>{a} </a:t>
            </a:r>
            <a:r>
              <a:rPr lang="en-GB" sz="4000" dirty="0">
                <a:solidFill>
                  <a:schemeClr val="accent1">
                    <a:lumMod val="60000"/>
                    <a:lumOff val="40000"/>
                  </a:schemeClr>
                </a:solidFill>
              </a:rPr>
              <a:t>\"</a:t>
            </a:r>
            <a:r>
              <a:rPr lang="en-GB" sz="4000" dirty="0">
                <a:solidFill>
                  <a:schemeClr val="accent3">
                    <a:lumMod val="60000"/>
                    <a:lumOff val="40000"/>
                  </a:schemeClr>
                </a:solidFill>
              </a:rPr>
              <a:t>{o}</a:t>
            </a:r>
          </a:p>
          <a:p>
            <a:r>
              <a:rPr lang="en-GB" sz="4000" dirty="0">
                <a:solidFill>
                  <a:schemeClr val="accent3">
                    <a:lumMod val="60000"/>
                    <a:lumOff val="40000"/>
                  </a:schemeClr>
                </a:solidFill>
              </a:rPr>
              <a:t>$</a:t>
            </a:r>
            <a:r>
              <a:rPr lang="en-GB" sz="4000" dirty="0">
                <a:solidFill>
                  <a:schemeClr val="accent1">
                    <a:lumMod val="60000"/>
                    <a:lumOff val="40000"/>
                  </a:schemeClr>
                </a:solidFill>
              </a:rPr>
              <a:t>\</a:t>
            </a:r>
            <a:r>
              <a:rPr lang="en-GB" sz="4000" dirty="0" err="1">
                <a:solidFill>
                  <a:schemeClr val="accent1">
                    <a:lumMod val="60000"/>
                    <a:lumOff val="40000"/>
                  </a:schemeClr>
                </a:solidFill>
              </a:rPr>
              <a:t>vec</a:t>
            </a:r>
            <a:r>
              <a:rPr lang="en-GB" sz="4000" dirty="0">
                <a:solidFill>
                  <a:schemeClr val="accent3">
                    <a:lumMod val="60000"/>
                    <a:lumOff val="40000"/>
                  </a:schemeClr>
                </a:solidFill>
              </a:rPr>
              <a:t>{v}$</a:t>
            </a:r>
          </a:p>
          <a:p>
            <a:r>
              <a:rPr lang="en-GB" sz="4000" dirty="0">
                <a:solidFill>
                  <a:schemeClr val="accent3">
                    <a:lumMod val="60000"/>
                    <a:lumOff val="40000"/>
                  </a:schemeClr>
                </a:solidFill>
              </a:rPr>
              <a:t>$</a:t>
            </a:r>
            <a:r>
              <a:rPr lang="en-GB" sz="4000" dirty="0">
                <a:solidFill>
                  <a:schemeClr val="accent1">
                    <a:lumMod val="60000"/>
                    <a:lumOff val="40000"/>
                  </a:schemeClr>
                </a:solidFill>
              </a:rPr>
              <a:t>\</a:t>
            </a:r>
            <a:r>
              <a:rPr lang="en-GB" sz="4000" dirty="0" err="1">
                <a:solidFill>
                  <a:schemeClr val="accent1">
                    <a:lumMod val="60000"/>
                    <a:lumOff val="40000"/>
                  </a:schemeClr>
                </a:solidFill>
              </a:rPr>
              <a:t>widetilde</a:t>
            </a:r>
            <a:r>
              <a:rPr lang="en-GB" sz="4000" dirty="0">
                <a:solidFill>
                  <a:schemeClr val="accent3">
                    <a:lumMod val="60000"/>
                    <a:lumOff val="40000"/>
                  </a:schemeClr>
                </a:solidFill>
              </a:rPr>
              <a:t>{</a:t>
            </a:r>
            <a:r>
              <a:rPr lang="en-GB" sz="4000" dirty="0" err="1">
                <a:solidFill>
                  <a:schemeClr val="accent3">
                    <a:lumMod val="60000"/>
                    <a:lumOff val="40000"/>
                  </a:schemeClr>
                </a:solidFill>
              </a:rPr>
              <a:t>oo</a:t>
            </a:r>
            <a:r>
              <a:rPr lang="en-GB" sz="4000" dirty="0">
                <a:solidFill>
                  <a:schemeClr val="accent3">
                    <a:lumMod val="60000"/>
                    <a:lumOff val="40000"/>
                  </a:schemeClr>
                </a:solidFill>
              </a:rPr>
              <a:t>}$</a:t>
            </a:r>
          </a:p>
          <a:p>
            <a:r>
              <a:rPr lang="en-GB" sz="4000" dirty="0">
                <a:solidFill>
                  <a:schemeClr val="accent3">
                    <a:lumMod val="60000"/>
                    <a:lumOff val="40000"/>
                  </a:schemeClr>
                </a:solidFill>
              </a:rPr>
              <a:t>$</a:t>
            </a:r>
            <a:r>
              <a:rPr lang="en-GB" sz="4000" dirty="0">
                <a:solidFill>
                  <a:schemeClr val="accent1">
                    <a:lumMod val="60000"/>
                    <a:lumOff val="40000"/>
                  </a:schemeClr>
                </a:solidFill>
              </a:rPr>
              <a:t>\</a:t>
            </a:r>
            <a:r>
              <a:rPr lang="en-GB" sz="4000" dirty="0" err="1">
                <a:solidFill>
                  <a:schemeClr val="accent1">
                    <a:lumMod val="60000"/>
                    <a:lumOff val="40000"/>
                  </a:schemeClr>
                </a:solidFill>
              </a:rPr>
              <a:t>widehat</a:t>
            </a:r>
            <a:r>
              <a:rPr lang="en-GB" sz="4000" dirty="0">
                <a:solidFill>
                  <a:schemeClr val="accent3">
                    <a:lumMod val="60000"/>
                    <a:lumOff val="40000"/>
                  </a:schemeClr>
                </a:solidFill>
              </a:rPr>
              <a:t>{</a:t>
            </a:r>
            <a:r>
              <a:rPr lang="en-GB" sz="4000" dirty="0" err="1">
                <a:solidFill>
                  <a:schemeClr val="accent3">
                    <a:lumMod val="60000"/>
                    <a:lumOff val="40000"/>
                  </a:schemeClr>
                </a:solidFill>
              </a:rPr>
              <a:t>abc</a:t>
            </a:r>
            <a:r>
              <a:rPr lang="en-GB" sz="4000" dirty="0">
                <a:solidFill>
                  <a:schemeClr val="accent3">
                    <a:lumMod val="60000"/>
                    <a:lumOff val="40000"/>
                  </a:schemeClr>
                </a:solidFill>
              </a:rPr>
              <a:t>}$ </a:t>
            </a:r>
          </a:p>
        </p:txBody>
      </p:sp>
      <p:pic>
        <p:nvPicPr>
          <p:cNvPr id="9" name="Picture 8">
            <a:extLst>
              <a:ext uri="{FF2B5EF4-FFF2-40B4-BE49-F238E27FC236}">
                <a16:creationId xmlns:a16="http://schemas.microsoft.com/office/drawing/2014/main" id="{9EF21710-19CD-9A3B-F989-41DBA016E3F3}"/>
              </a:ext>
            </a:extLst>
          </p:cNvPr>
          <p:cNvPicPr>
            <a:picLocks noChangeAspect="1"/>
          </p:cNvPicPr>
          <p:nvPr/>
        </p:nvPicPr>
        <p:blipFill>
          <a:blip r:embed="rId3"/>
          <a:stretch>
            <a:fillRect/>
          </a:stretch>
        </p:blipFill>
        <p:spPr>
          <a:xfrm>
            <a:off x="7337685" y="1318578"/>
            <a:ext cx="3624939" cy="4376451"/>
          </a:xfrm>
          <a:prstGeom prst="rect">
            <a:avLst/>
          </a:prstGeom>
        </p:spPr>
      </p:pic>
    </p:spTree>
    <p:extLst>
      <p:ext uri="{BB962C8B-B14F-4D97-AF65-F5344CB8AC3E}">
        <p14:creationId xmlns:p14="http://schemas.microsoft.com/office/powerpoint/2010/main" val="12692684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1DD05FC0-2C2C-FD0F-8999-73434437A86C}"/>
              </a:ext>
            </a:extLst>
          </p:cNvPr>
          <p:cNvSpPr/>
          <p:nvPr/>
        </p:nvSpPr>
        <p:spPr>
          <a:xfrm>
            <a:off x="325438" y="2081489"/>
            <a:ext cx="5880679" cy="3554819"/>
          </a:xfrm>
          <a:prstGeom prst="rect">
            <a:avLst/>
          </a:prstGeom>
        </p:spPr>
        <p:txBody>
          <a:bodyPr wrap="square">
            <a:spAutoFit/>
          </a:bodyPr>
          <a:lstStyle/>
          <a:p>
            <a:r>
              <a:rPr lang="en-GB" sz="2500" dirty="0">
                <a:solidFill>
                  <a:schemeClr val="tx2">
                    <a:lumMod val="50000"/>
                    <a:lumOff val="50000"/>
                  </a:schemeClr>
                </a:solidFill>
              </a:rPr>
              <a:t>\begin</a:t>
            </a:r>
            <a:r>
              <a:rPr lang="en-GB" sz="2500" dirty="0"/>
              <a:t>{</a:t>
            </a:r>
            <a:r>
              <a:rPr lang="en-GB" sz="2500" dirty="0">
                <a:solidFill>
                  <a:schemeClr val="accent4">
                    <a:lumMod val="75000"/>
                  </a:schemeClr>
                </a:solidFill>
              </a:rPr>
              <a:t>figure</a:t>
            </a:r>
            <a:r>
              <a:rPr lang="en-GB" sz="2500" dirty="0"/>
              <a:t>}[t]</a:t>
            </a:r>
          </a:p>
          <a:p>
            <a:endParaRPr lang="en-GB" sz="2500" dirty="0">
              <a:solidFill>
                <a:schemeClr val="tx2">
                  <a:lumMod val="50000"/>
                  <a:lumOff val="50000"/>
                </a:schemeClr>
              </a:solidFill>
            </a:endParaRPr>
          </a:p>
          <a:p>
            <a:r>
              <a:rPr lang="en-GB" sz="2500" dirty="0">
                <a:solidFill>
                  <a:schemeClr val="tx2">
                    <a:lumMod val="50000"/>
                    <a:lumOff val="50000"/>
                  </a:schemeClr>
                </a:solidFill>
              </a:rPr>
              <a:t>\</a:t>
            </a:r>
            <a:r>
              <a:rPr lang="en-GB" sz="2500" dirty="0" err="1">
                <a:solidFill>
                  <a:schemeClr val="tx2">
                    <a:lumMod val="50000"/>
                    <a:lumOff val="50000"/>
                  </a:schemeClr>
                </a:solidFill>
              </a:rPr>
              <a:t>centering</a:t>
            </a:r>
            <a:endParaRPr lang="en-GB" sz="2500" dirty="0">
              <a:solidFill>
                <a:schemeClr val="tx2">
                  <a:lumMod val="50000"/>
                  <a:lumOff val="50000"/>
                </a:schemeClr>
              </a:solidFill>
            </a:endParaRPr>
          </a:p>
          <a:p>
            <a:endParaRPr lang="en-GB" sz="2500" dirty="0">
              <a:solidFill>
                <a:schemeClr val="tx2">
                  <a:lumMod val="50000"/>
                  <a:lumOff val="50000"/>
                </a:schemeClr>
              </a:solidFill>
            </a:endParaRPr>
          </a:p>
          <a:p>
            <a:r>
              <a:rPr lang="en-GB" sz="2500" dirty="0">
                <a:solidFill>
                  <a:schemeClr val="tx2">
                    <a:lumMod val="50000"/>
                    <a:lumOff val="50000"/>
                  </a:schemeClr>
                </a:solidFill>
              </a:rPr>
              <a:t>\</a:t>
            </a:r>
            <a:r>
              <a:rPr lang="en-GB" sz="2500" dirty="0" err="1">
                <a:solidFill>
                  <a:schemeClr val="tx2">
                    <a:lumMod val="50000"/>
                    <a:lumOff val="50000"/>
                  </a:schemeClr>
                </a:solidFill>
              </a:rPr>
              <a:t>includegraphics</a:t>
            </a:r>
            <a:r>
              <a:rPr lang="en-GB" sz="2500" dirty="0"/>
              <a:t>[width=10cm]{</a:t>
            </a:r>
            <a:r>
              <a:rPr lang="en-GB" sz="2500" dirty="0" err="1"/>
              <a:t>Cat_Box</a:t>
            </a:r>
            <a:r>
              <a:rPr lang="en-GB" sz="2500" dirty="0"/>
              <a:t>}</a:t>
            </a:r>
          </a:p>
          <a:p>
            <a:endParaRPr lang="en-GB" sz="2500" dirty="0">
              <a:solidFill>
                <a:schemeClr val="tx2">
                  <a:lumMod val="50000"/>
                  <a:lumOff val="50000"/>
                </a:schemeClr>
              </a:solidFill>
            </a:endParaRPr>
          </a:p>
          <a:p>
            <a:r>
              <a:rPr lang="en-GB" sz="2500" dirty="0">
                <a:solidFill>
                  <a:schemeClr val="tx2">
                    <a:lumMod val="50000"/>
                    <a:lumOff val="50000"/>
                  </a:schemeClr>
                </a:solidFill>
              </a:rPr>
              <a:t>\caption</a:t>
            </a:r>
            <a:r>
              <a:rPr lang="en-GB" sz="2500" dirty="0"/>
              <a:t>{Cats!}</a:t>
            </a:r>
          </a:p>
          <a:p>
            <a:endParaRPr lang="en-GB" sz="2500" dirty="0">
              <a:solidFill>
                <a:schemeClr val="tx2">
                  <a:lumMod val="50000"/>
                  <a:lumOff val="50000"/>
                </a:schemeClr>
              </a:solidFill>
            </a:endParaRPr>
          </a:p>
          <a:p>
            <a:r>
              <a:rPr lang="en-GB" sz="2500" dirty="0">
                <a:solidFill>
                  <a:schemeClr val="tx2">
                    <a:lumMod val="50000"/>
                    <a:lumOff val="50000"/>
                  </a:schemeClr>
                </a:solidFill>
              </a:rPr>
              <a:t>\end</a:t>
            </a:r>
            <a:r>
              <a:rPr lang="en-GB" sz="2500" dirty="0"/>
              <a:t>{</a:t>
            </a:r>
            <a:r>
              <a:rPr lang="en-GB" sz="2500" dirty="0">
                <a:solidFill>
                  <a:schemeClr val="accent4">
                    <a:lumMod val="75000"/>
                  </a:schemeClr>
                </a:solidFill>
              </a:rPr>
              <a:t>figure</a:t>
            </a:r>
            <a:r>
              <a:rPr lang="en-GB" sz="2500" dirty="0"/>
              <a:t>}</a:t>
            </a:r>
          </a:p>
        </p:txBody>
      </p:sp>
      <p:pic>
        <p:nvPicPr>
          <p:cNvPr id="10" name="Picture 9">
            <a:extLst>
              <a:ext uri="{FF2B5EF4-FFF2-40B4-BE49-F238E27FC236}">
                <a16:creationId xmlns:a16="http://schemas.microsoft.com/office/drawing/2014/main" id="{E0C0D7D7-2B79-AC57-8F5C-658B14484430}"/>
              </a:ext>
            </a:extLst>
          </p:cNvPr>
          <p:cNvPicPr>
            <a:picLocks noChangeAspect="1"/>
          </p:cNvPicPr>
          <p:nvPr/>
        </p:nvPicPr>
        <p:blipFill>
          <a:blip r:embed="rId3"/>
          <a:stretch>
            <a:fillRect/>
          </a:stretch>
        </p:blipFill>
        <p:spPr>
          <a:xfrm>
            <a:off x="6206116" y="2487367"/>
            <a:ext cx="5148929" cy="3710139"/>
          </a:xfrm>
          <a:prstGeom prst="rect">
            <a:avLst/>
          </a:prstGeom>
        </p:spPr>
      </p:pic>
      <p:grpSp>
        <p:nvGrpSpPr>
          <p:cNvPr id="12" name="Group 11">
            <a:extLst>
              <a:ext uri="{FF2B5EF4-FFF2-40B4-BE49-F238E27FC236}">
                <a16:creationId xmlns:a16="http://schemas.microsoft.com/office/drawing/2014/main" id="{39579552-E69F-BE3B-1BB0-C6BB91D5B044}"/>
              </a:ext>
            </a:extLst>
          </p:cNvPr>
          <p:cNvGrpSpPr/>
          <p:nvPr/>
        </p:nvGrpSpPr>
        <p:grpSpPr>
          <a:xfrm>
            <a:off x="427978" y="1039290"/>
            <a:ext cx="3425938" cy="846386"/>
            <a:chOff x="251018" y="1064186"/>
            <a:chExt cx="3425938" cy="846386"/>
          </a:xfrm>
        </p:grpSpPr>
        <p:sp>
          <p:nvSpPr>
            <p:cNvPr id="13" name="TextBox 12">
              <a:extLst>
                <a:ext uri="{FF2B5EF4-FFF2-40B4-BE49-F238E27FC236}">
                  <a16:creationId xmlns:a16="http://schemas.microsoft.com/office/drawing/2014/main" id="{A45CB76B-35BE-CF0D-3FA7-1AF99DC02950}"/>
                </a:ext>
              </a:extLst>
            </p:cNvPr>
            <p:cNvSpPr txBox="1"/>
            <p:nvPr/>
          </p:nvSpPr>
          <p:spPr>
            <a:xfrm>
              <a:off x="251018" y="1433518"/>
              <a:ext cx="3425938" cy="477054"/>
            </a:xfrm>
            <a:prstGeom prst="rect">
              <a:avLst/>
            </a:prstGeom>
            <a:noFill/>
            <a:ln>
              <a:solidFill>
                <a:srgbClr val="FF0000"/>
              </a:solidFill>
            </a:ln>
          </p:spPr>
          <p:txBody>
            <a:bodyPr wrap="none" rtlCol="0">
              <a:spAutoFit/>
            </a:bodyPr>
            <a:lstStyle/>
            <a:p>
              <a:r>
                <a:rPr lang="en-GB" sz="2500" dirty="0">
                  <a:solidFill>
                    <a:schemeClr val="tx2">
                      <a:lumMod val="50000"/>
                      <a:lumOff val="50000"/>
                    </a:schemeClr>
                  </a:solidFill>
                </a:rPr>
                <a:t>\</a:t>
              </a:r>
              <a:r>
                <a:rPr lang="en-GB" sz="2500" dirty="0" err="1">
                  <a:solidFill>
                    <a:schemeClr val="tx2">
                      <a:lumMod val="50000"/>
                      <a:lumOff val="50000"/>
                    </a:schemeClr>
                  </a:solidFill>
                </a:rPr>
                <a:t>usepackage</a:t>
              </a:r>
              <a:r>
                <a:rPr lang="en-GB" sz="2500" dirty="0"/>
                <a:t>{</a:t>
              </a:r>
              <a:r>
                <a:rPr lang="en-GB" sz="2500" dirty="0" err="1">
                  <a:solidFill>
                    <a:schemeClr val="tx2">
                      <a:lumMod val="50000"/>
                      <a:lumOff val="50000"/>
                    </a:schemeClr>
                  </a:solidFill>
                </a:rPr>
                <a:t>graphicx</a:t>
              </a:r>
              <a:r>
                <a:rPr lang="en-GB" sz="2500" dirty="0"/>
                <a:t>}</a:t>
              </a:r>
            </a:p>
          </p:txBody>
        </p:sp>
        <p:sp>
          <p:nvSpPr>
            <p:cNvPr id="14" name="TextBox 13">
              <a:extLst>
                <a:ext uri="{FF2B5EF4-FFF2-40B4-BE49-F238E27FC236}">
                  <a16:creationId xmlns:a16="http://schemas.microsoft.com/office/drawing/2014/main" id="{F7683A94-E519-F552-7877-F748A9930510}"/>
                </a:ext>
              </a:extLst>
            </p:cNvPr>
            <p:cNvSpPr txBox="1"/>
            <p:nvPr/>
          </p:nvSpPr>
          <p:spPr>
            <a:xfrm>
              <a:off x="251018" y="1064186"/>
              <a:ext cx="185951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grpSp>
      <p:graphicFrame>
        <p:nvGraphicFramePr>
          <p:cNvPr id="15" name="Table 14">
            <a:extLst>
              <a:ext uri="{FF2B5EF4-FFF2-40B4-BE49-F238E27FC236}">
                <a16:creationId xmlns:a16="http://schemas.microsoft.com/office/drawing/2014/main" id="{8CF41DF7-C6B8-0532-BC36-EEB983F19596}"/>
              </a:ext>
            </a:extLst>
          </p:cNvPr>
          <p:cNvGraphicFramePr>
            <a:graphicFrameLocks noGrp="1"/>
          </p:cNvGraphicFramePr>
          <p:nvPr>
            <p:extLst>
              <p:ext uri="{D42A27DB-BD31-4B8C-83A1-F6EECF244321}">
                <p14:modId xmlns:p14="http://schemas.microsoft.com/office/powerpoint/2010/main" val="2383071119"/>
              </p:ext>
            </p:extLst>
          </p:nvPr>
        </p:nvGraphicFramePr>
        <p:xfrm>
          <a:off x="6255545" y="949177"/>
          <a:ext cx="3613484" cy="1483360"/>
        </p:xfrm>
        <a:graphic>
          <a:graphicData uri="http://schemas.openxmlformats.org/drawingml/2006/table">
            <a:tbl>
              <a:tblPr firstRow="1" bandRow="1">
                <a:tableStyleId>{5C22544A-7EE6-4342-B048-85BDC9FD1C3A}</a:tableStyleId>
              </a:tblPr>
              <a:tblGrid>
                <a:gridCol w="1806742">
                  <a:extLst>
                    <a:ext uri="{9D8B030D-6E8A-4147-A177-3AD203B41FA5}">
                      <a16:colId xmlns:a16="http://schemas.microsoft.com/office/drawing/2014/main" val="1481811616"/>
                    </a:ext>
                  </a:extLst>
                </a:gridCol>
                <a:gridCol w="1806742">
                  <a:extLst>
                    <a:ext uri="{9D8B030D-6E8A-4147-A177-3AD203B41FA5}">
                      <a16:colId xmlns:a16="http://schemas.microsoft.com/office/drawing/2014/main" val="1642681238"/>
                    </a:ext>
                  </a:extLst>
                </a:gridCol>
              </a:tblGrid>
              <a:tr h="370840">
                <a:tc>
                  <a:txBody>
                    <a:bodyPr/>
                    <a:lstStyle/>
                    <a:p>
                      <a:r>
                        <a:rPr lang="en-GB" dirty="0"/>
                        <a:t>Specifier</a:t>
                      </a:r>
                    </a:p>
                  </a:txBody>
                  <a:tcPr/>
                </a:tc>
                <a:tc>
                  <a:txBody>
                    <a:bodyPr/>
                    <a:lstStyle/>
                    <a:p>
                      <a:r>
                        <a:rPr lang="en-GB" dirty="0"/>
                        <a:t>Position</a:t>
                      </a:r>
                    </a:p>
                  </a:txBody>
                  <a:tcPr/>
                </a:tc>
                <a:extLst>
                  <a:ext uri="{0D108BD9-81ED-4DB2-BD59-A6C34878D82A}">
                    <a16:rowId xmlns:a16="http://schemas.microsoft.com/office/drawing/2014/main" val="1192857270"/>
                  </a:ext>
                </a:extLst>
              </a:tr>
              <a:tr h="370840">
                <a:tc>
                  <a:txBody>
                    <a:bodyPr/>
                    <a:lstStyle/>
                    <a:p>
                      <a:r>
                        <a:rPr lang="en-GB" dirty="0"/>
                        <a:t>h</a:t>
                      </a:r>
                    </a:p>
                  </a:txBody>
                  <a:tcPr/>
                </a:tc>
                <a:tc>
                  <a:txBody>
                    <a:bodyPr/>
                    <a:lstStyle/>
                    <a:p>
                      <a:r>
                        <a:rPr lang="en-GB" dirty="0"/>
                        <a:t>“Here”</a:t>
                      </a:r>
                    </a:p>
                  </a:txBody>
                  <a:tcPr/>
                </a:tc>
                <a:extLst>
                  <a:ext uri="{0D108BD9-81ED-4DB2-BD59-A6C34878D82A}">
                    <a16:rowId xmlns:a16="http://schemas.microsoft.com/office/drawing/2014/main" val="838115744"/>
                  </a:ext>
                </a:extLst>
              </a:tr>
              <a:tr h="370840">
                <a:tc>
                  <a:txBody>
                    <a:bodyPr/>
                    <a:lstStyle/>
                    <a:p>
                      <a:r>
                        <a:rPr lang="en-GB" dirty="0"/>
                        <a:t>t</a:t>
                      </a:r>
                    </a:p>
                  </a:txBody>
                  <a:tcPr/>
                </a:tc>
                <a:tc>
                  <a:txBody>
                    <a:bodyPr/>
                    <a:lstStyle/>
                    <a:p>
                      <a:r>
                        <a:rPr lang="en-GB" dirty="0"/>
                        <a:t>Top of page</a:t>
                      </a:r>
                    </a:p>
                  </a:txBody>
                  <a:tcPr/>
                </a:tc>
                <a:extLst>
                  <a:ext uri="{0D108BD9-81ED-4DB2-BD59-A6C34878D82A}">
                    <a16:rowId xmlns:a16="http://schemas.microsoft.com/office/drawing/2014/main" val="2308305670"/>
                  </a:ext>
                </a:extLst>
              </a:tr>
              <a:tr h="370840">
                <a:tc>
                  <a:txBody>
                    <a:bodyPr/>
                    <a:lstStyle/>
                    <a:p>
                      <a:r>
                        <a:rPr lang="en-GB" dirty="0"/>
                        <a:t>b</a:t>
                      </a:r>
                    </a:p>
                  </a:txBody>
                  <a:tcPr/>
                </a:tc>
                <a:tc>
                  <a:txBody>
                    <a:bodyPr/>
                    <a:lstStyle/>
                    <a:p>
                      <a:r>
                        <a:rPr lang="en-GB" dirty="0"/>
                        <a:t>Bottom of page</a:t>
                      </a:r>
                    </a:p>
                  </a:txBody>
                  <a:tcPr/>
                </a:tc>
                <a:extLst>
                  <a:ext uri="{0D108BD9-81ED-4DB2-BD59-A6C34878D82A}">
                    <a16:rowId xmlns:a16="http://schemas.microsoft.com/office/drawing/2014/main" val="1956674032"/>
                  </a:ext>
                </a:extLst>
              </a:tr>
            </a:tbl>
          </a:graphicData>
        </a:graphic>
      </p:graphicFrame>
      <p:cxnSp>
        <p:nvCxnSpPr>
          <p:cNvPr id="16" name="Straight Arrow Connector 15">
            <a:extLst>
              <a:ext uri="{FF2B5EF4-FFF2-40B4-BE49-F238E27FC236}">
                <a16:creationId xmlns:a16="http://schemas.microsoft.com/office/drawing/2014/main" id="{69B7ED2F-E61D-845F-332D-6C8A1CFA4CD2}"/>
              </a:ext>
            </a:extLst>
          </p:cNvPr>
          <p:cNvCxnSpPr>
            <a:cxnSpLocks/>
          </p:cNvCxnSpPr>
          <p:nvPr/>
        </p:nvCxnSpPr>
        <p:spPr>
          <a:xfrm flipH="1">
            <a:off x="2503357" y="1668222"/>
            <a:ext cx="3752188" cy="6233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5479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Rectangle 2">
            <a:extLst>
              <a:ext uri="{FF2B5EF4-FFF2-40B4-BE49-F238E27FC236}">
                <a16:creationId xmlns:a16="http://schemas.microsoft.com/office/drawing/2014/main" id="{FC08CDFD-2ECF-D127-0697-50CCC0E7D8F9}"/>
              </a:ext>
            </a:extLst>
          </p:cNvPr>
          <p:cNvSpPr/>
          <p:nvPr/>
        </p:nvSpPr>
        <p:spPr>
          <a:xfrm>
            <a:off x="546948" y="1536174"/>
            <a:ext cx="4841821" cy="3785652"/>
          </a:xfrm>
          <a:prstGeom prst="rect">
            <a:avLst/>
          </a:prstGeom>
        </p:spPr>
        <p:txBody>
          <a:bodyPr wrap="square">
            <a:spAutoFit/>
          </a:bodyPr>
          <a:lstStyle/>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table</a:t>
            </a:r>
            <a:r>
              <a:rPr lang="en-GB" sz="2400" dirty="0"/>
              <a:t>}[h]</a:t>
            </a:r>
          </a:p>
          <a:p>
            <a:r>
              <a:rPr lang="en-GB" sz="2400" dirty="0">
                <a:solidFill>
                  <a:schemeClr val="tx2">
                    <a:lumMod val="50000"/>
                    <a:lumOff val="50000"/>
                  </a:schemeClr>
                </a:solidFill>
              </a:rPr>
              <a:t>  \</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p>
          <a:p>
            <a:r>
              <a:rPr lang="en-GB" sz="2400" dirty="0">
                <a:solidFill>
                  <a:schemeClr val="tx2">
                    <a:lumMod val="50000"/>
                    <a:lumOff val="50000"/>
                  </a:schemeClr>
                </a:solidFill>
              </a:rPr>
              <a:t>  \begin</a:t>
            </a:r>
            <a:r>
              <a:rPr lang="en-GB" sz="2400" dirty="0"/>
              <a:t>{</a:t>
            </a:r>
            <a:r>
              <a:rPr lang="en-GB" sz="2400" dirty="0">
                <a:solidFill>
                  <a:schemeClr val="accent4">
                    <a:lumMod val="75000"/>
                  </a:schemeClr>
                </a:solidFill>
              </a:rPr>
              <a:t>tabular</a:t>
            </a:r>
            <a:r>
              <a:rPr lang="en-GB" sz="2400" dirty="0"/>
              <a:t>}{ r |  l  c }</a:t>
            </a:r>
          </a:p>
          <a:p>
            <a:r>
              <a:rPr lang="en-GB" sz="2400" dirty="0"/>
              <a:t>      	&amp; Column A	&amp; B</a:t>
            </a:r>
            <a:r>
              <a:rPr lang="en-GB" sz="2400" dirty="0">
                <a:solidFill>
                  <a:schemeClr val="accent1">
                    <a:lumMod val="60000"/>
                    <a:lumOff val="40000"/>
                  </a:schemeClr>
                </a:solidFill>
              </a:rPr>
              <a:t>\\</a:t>
            </a:r>
            <a:r>
              <a:rPr lang="en-GB" sz="2400" dirty="0"/>
              <a:t>   </a:t>
            </a:r>
          </a:p>
          <a:p>
            <a:r>
              <a:rPr lang="en-GB" sz="2400" dirty="0"/>
              <a:t>    \</a:t>
            </a:r>
            <a:r>
              <a:rPr lang="en-GB" sz="2400" dirty="0" err="1"/>
              <a:t>hline</a:t>
            </a:r>
            <a:r>
              <a:rPr lang="en-GB" sz="2400" dirty="0"/>
              <a:t>    </a:t>
            </a:r>
          </a:p>
          <a:p>
            <a:r>
              <a:rPr lang="en-GB" sz="2400" dirty="0"/>
              <a:t>    Row 1	&amp; 	&amp; C </a:t>
            </a:r>
            <a:r>
              <a:rPr lang="en-GB" sz="2400" dirty="0">
                <a:solidFill>
                  <a:schemeClr val="accent1">
                    <a:lumMod val="60000"/>
                    <a:lumOff val="40000"/>
                  </a:schemeClr>
                </a:solidFill>
              </a:rPr>
              <a:t>\\ </a:t>
            </a:r>
          </a:p>
          <a:p>
            <a:r>
              <a:rPr lang="en-GB" sz="2400" dirty="0"/>
              <a:t>    2	&amp; D	&amp; Big cell</a:t>
            </a:r>
          </a:p>
          <a:p>
            <a:r>
              <a:rPr lang="en-GB" sz="2400" dirty="0">
                <a:solidFill>
                  <a:schemeClr val="accent5"/>
                </a:solidFill>
              </a:rPr>
              <a:t>  </a:t>
            </a: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tabular</a:t>
            </a:r>
            <a:r>
              <a:rPr lang="en-GB" sz="2400" dirty="0"/>
              <a:t>}</a:t>
            </a:r>
          </a:p>
          <a:p>
            <a:r>
              <a:rPr lang="en-GB" sz="2400" dirty="0"/>
              <a:t>  </a:t>
            </a:r>
            <a:r>
              <a:rPr lang="en-GB" sz="2400" dirty="0">
                <a:solidFill>
                  <a:schemeClr val="tx2">
                    <a:lumMod val="50000"/>
                    <a:lumOff val="50000"/>
                  </a:schemeClr>
                </a:solidFill>
              </a:rPr>
              <a:t>\caption</a:t>
            </a:r>
            <a:r>
              <a:rPr lang="en-GB" sz="2400" dirty="0"/>
              <a:t>{An arbitrary table}</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table</a:t>
            </a:r>
            <a:r>
              <a:rPr lang="en-GB" sz="2400" dirty="0"/>
              <a:t>}</a:t>
            </a:r>
          </a:p>
        </p:txBody>
      </p:sp>
      <p:pic>
        <p:nvPicPr>
          <p:cNvPr id="9" name="Picture 8">
            <a:extLst>
              <a:ext uri="{FF2B5EF4-FFF2-40B4-BE49-F238E27FC236}">
                <a16:creationId xmlns:a16="http://schemas.microsoft.com/office/drawing/2014/main" id="{ACF4C362-E879-47B0-9F50-CB5555F4A0FB}"/>
              </a:ext>
            </a:extLst>
          </p:cNvPr>
          <p:cNvPicPr>
            <a:picLocks noChangeAspect="1"/>
          </p:cNvPicPr>
          <p:nvPr/>
        </p:nvPicPr>
        <p:blipFill>
          <a:blip r:embed="rId3"/>
          <a:stretch>
            <a:fillRect/>
          </a:stretch>
        </p:blipFill>
        <p:spPr>
          <a:xfrm>
            <a:off x="6453253" y="2241168"/>
            <a:ext cx="5027850" cy="2195919"/>
          </a:xfrm>
          <a:prstGeom prst="rect">
            <a:avLst/>
          </a:prstGeom>
        </p:spPr>
      </p:pic>
    </p:spTree>
    <p:extLst>
      <p:ext uri="{BB962C8B-B14F-4D97-AF65-F5344CB8AC3E}">
        <p14:creationId xmlns:p14="http://schemas.microsoft.com/office/powerpoint/2010/main" val="14139557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E9629252-91AD-A9C3-18AD-B573AF2F7A4A}"/>
              </a:ext>
            </a:extLst>
          </p:cNvPr>
          <p:cNvSpPr/>
          <p:nvPr/>
        </p:nvSpPr>
        <p:spPr>
          <a:xfrm>
            <a:off x="644576" y="924165"/>
            <a:ext cx="4190101" cy="5262979"/>
          </a:xfrm>
          <a:prstGeom prst="rect">
            <a:avLst/>
          </a:prstGeom>
        </p:spPr>
        <p:txBody>
          <a:bodyPr wrap="square">
            <a:spAutoFit/>
          </a:bodyPr>
          <a:lstStyle/>
          <a:p>
            <a:r>
              <a:rPr lang="en-GB" sz="2400" dirty="0">
                <a:solidFill>
                  <a:schemeClr val="tx2">
                    <a:lumMod val="50000"/>
                    <a:lumOff val="50000"/>
                  </a:schemeClr>
                </a:solidFill>
              </a:rPr>
              <a:t>\section</a:t>
            </a:r>
            <a:r>
              <a:rPr lang="en-GB" sz="2400" dirty="0"/>
              <a:t>{Einstein's Equation}</a:t>
            </a:r>
          </a:p>
          <a:p>
            <a:endParaRPr lang="en-GB" sz="2400" dirty="0"/>
          </a:p>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equation</a:t>
            </a:r>
            <a:r>
              <a:rPr lang="en-GB" sz="2400" dirty="0"/>
              <a:t>}</a:t>
            </a:r>
          </a:p>
          <a:p>
            <a:r>
              <a:rPr lang="en-GB" sz="2400" dirty="0">
                <a:solidFill>
                  <a:srgbClr val="00B050"/>
                </a:solidFill>
              </a:rPr>
              <a:t>e = mc^{2} </a:t>
            </a:r>
          </a:p>
          <a:p>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eq:energy_mass</a:t>
            </a:r>
            <a:r>
              <a:rPr lang="en-GB" sz="2400" dirty="0"/>
              <a:t>}</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equation</a:t>
            </a:r>
            <a:r>
              <a:rPr lang="en-GB" sz="2400" dirty="0"/>
              <a:t>}</a:t>
            </a:r>
            <a:br>
              <a:rPr lang="en-GB" sz="2400" dirty="0"/>
            </a:br>
            <a:br>
              <a:rPr lang="en-GB" sz="2400" dirty="0"/>
            </a:br>
            <a:r>
              <a:rPr lang="en-GB" sz="2400" dirty="0"/>
              <a:t>... see Section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solidFill>
                  <a:schemeClr val="tx2">
                    <a:lumMod val="50000"/>
                    <a:lumOff val="50000"/>
                  </a:schemeClr>
                </a:solidFill>
              </a:rPr>
              <a:t>\section</a:t>
            </a:r>
            <a:r>
              <a:rPr lang="en-GB" sz="2400" dirty="0"/>
              <a:t>{General Relativity} </a:t>
            </a:r>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t>...see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eq:energy_mass</a:t>
            </a:r>
            <a:r>
              <a:rPr lang="en-GB" sz="2400" dirty="0"/>
              <a:t>}</a:t>
            </a:r>
          </a:p>
        </p:txBody>
      </p:sp>
      <p:pic>
        <p:nvPicPr>
          <p:cNvPr id="10" name="Picture 9">
            <a:extLst>
              <a:ext uri="{FF2B5EF4-FFF2-40B4-BE49-F238E27FC236}">
                <a16:creationId xmlns:a16="http://schemas.microsoft.com/office/drawing/2014/main" id="{91CC814C-8799-C31F-B6B2-7692B68E0C80}"/>
              </a:ext>
            </a:extLst>
          </p:cNvPr>
          <p:cNvPicPr>
            <a:picLocks noChangeAspect="1"/>
          </p:cNvPicPr>
          <p:nvPr/>
        </p:nvPicPr>
        <p:blipFill>
          <a:blip r:embed="rId3"/>
          <a:stretch>
            <a:fillRect/>
          </a:stretch>
        </p:blipFill>
        <p:spPr>
          <a:xfrm>
            <a:off x="6569971" y="2080003"/>
            <a:ext cx="5228037" cy="2884525"/>
          </a:xfrm>
          <a:prstGeom prst="rect">
            <a:avLst/>
          </a:prstGeom>
        </p:spPr>
      </p:pic>
    </p:spTree>
    <p:extLst>
      <p:ext uri="{BB962C8B-B14F-4D97-AF65-F5344CB8AC3E}">
        <p14:creationId xmlns:p14="http://schemas.microsoft.com/office/powerpoint/2010/main" val="40945003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sp>
        <p:nvSpPr>
          <p:cNvPr id="3" name="Content Placeholder 6">
            <a:extLst>
              <a:ext uri="{FF2B5EF4-FFF2-40B4-BE49-F238E27FC236}">
                <a16:creationId xmlns:a16="http://schemas.microsoft.com/office/drawing/2014/main" id="{B83FBF0D-DB3A-AB84-F2C5-DA4CE233B398}"/>
              </a:ext>
            </a:extLst>
          </p:cNvPr>
          <p:cNvSpPr>
            <a:spLocks noGrp="1"/>
          </p:cNvSpPr>
          <p:nvPr>
            <p:ph idx="1"/>
          </p:nvPr>
        </p:nvSpPr>
        <p:spPr>
          <a:xfrm>
            <a:off x="457199" y="1417638"/>
            <a:ext cx="11310079" cy="4525963"/>
          </a:xfrm>
        </p:spPr>
        <p:txBody>
          <a:bodyPr/>
          <a:lstStyle/>
          <a:p>
            <a:pPr marL="457200" indent="-457200">
              <a:buFont typeface="Arial" panose="020B0604020202020204" pitchFamily="34" charset="0"/>
              <a:buChar char="•"/>
            </a:pPr>
            <a:r>
              <a:rPr lang="en-GB" sz="3200" dirty="0"/>
              <a:t>Many documents will have a large number of references</a:t>
            </a:r>
          </a:p>
          <a:p>
            <a:pPr marL="457200" indent="-457200">
              <a:buFont typeface="Arial" panose="020B0604020202020204" pitchFamily="34" charset="0"/>
              <a:buChar char="•"/>
            </a:pPr>
            <a:r>
              <a:rPr lang="en-GB" sz="3200" dirty="0"/>
              <a:t>There are many ways to include references and citations in LaTeX</a:t>
            </a:r>
          </a:p>
          <a:p>
            <a:pPr marL="457200" indent="-457200">
              <a:buFont typeface="Arial" panose="020B0604020202020204" pitchFamily="34" charset="0"/>
              <a:buChar char="•"/>
            </a:pPr>
            <a:r>
              <a:rPr lang="en-GB" sz="3200" dirty="0"/>
              <a:t>Many reference management programs allow the exporting of </a:t>
            </a:r>
            <a:r>
              <a:rPr lang="en-GB" sz="3200" dirty="0" err="1"/>
              <a:t>bibliogrpahies</a:t>
            </a:r>
            <a:r>
              <a:rPr lang="en-GB" sz="3200" dirty="0"/>
              <a:t> in a .bib file</a:t>
            </a:r>
          </a:p>
          <a:p>
            <a:pPr lvl="1"/>
            <a:endParaRPr lang="en-GB" sz="1600" dirty="0"/>
          </a:p>
        </p:txBody>
      </p:sp>
    </p:spTree>
    <p:extLst>
      <p:ext uri="{BB962C8B-B14F-4D97-AF65-F5344CB8AC3E}">
        <p14:creationId xmlns:p14="http://schemas.microsoft.com/office/powerpoint/2010/main" val="14854728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3F6769EE-D649-A705-E462-F4E8F40FAEA5}"/>
              </a:ext>
            </a:extLst>
          </p:cNvPr>
          <p:cNvGrpSpPr/>
          <p:nvPr/>
        </p:nvGrpSpPr>
        <p:grpSpPr>
          <a:xfrm>
            <a:off x="292151" y="786846"/>
            <a:ext cx="5437419" cy="5606811"/>
            <a:chOff x="191387" y="1449022"/>
            <a:chExt cx="4221840" cy="5628835"/>
          </a:xfrm>
        </p:grpSpPr>
        <p:sp>
          <p:nvSpPr>
            <p:cNvPr id="9" name="Rectangle 8">
              <a:extLst>
                <a:ext uri="{FF2B5EF4-FFF2-40B4-BE49-F238E27FC236}">
                  <a16:creationId xmlns:a16="http://schemas.microsoft.com/office/drawing/2014/main" id="{424B1A84-61D0-1708-06E1-41EFA72EF938}"/>
                </a:ext>
              </a:extLst>
            </p:cNvPr>
            <p:cNvSpPr/>
            <p:nvPr/>
          </p:nvSpPr>
          <p:spPr>
            <a:xfrm>
              <a:off x="191387" y="1818354"/>
              <a:ext cx="4221840" cy="5259503"/>
            </a:xfrm>
            <a:prstGeom prst="rect">
              <a:avLst/>
            </a:prstGeom>
            <a:ln w="28575">
              <a:solidFill>
                <a:schemeClr val="accent1"/>
              </a:solidFill>
            </a:ln>
          </p:spPr>
          <p:txBody>
            <a:bodyPr wrap="square">
              <a:spAutoFit/>
            </a:bodyPr>
            <a:lstStyle/>
            <a:p>
              <a:r>
                <a:rPr lang="en-GB" sz="2400" dirty="0">
                  <a:solidFill>
                    <a:schemeClr val="tx2">
                      <a:lumMod val="50000"/>
                      <a:lumOff val="50000"/>
                    </a:schemeClr>
                  </a:solidFill>
                </a:rPr>
                <a:t>@article</a:t>
              </a:r>
              <a:r>
                <a:rPr lang="en-GB" sz="2400" dirty="0"/>
                <a:t>{</a:t>
              </a:r>
              <a:r>
                <a:rPr lang="en-GB" sz="2400" dirty="0">
                  <a:solidFill>
                    <a:schemeClr val="accent4">
                      <a:lumMod val="75000"/>
                    </a:schemeClr>
                  </a:solidFill>
                </a:rPr>
                <a:t>Thor_2011</a:t>
              </a:r>
              <a:r>
                <a:rPr lang="en-GB" sz="2400" dirty="0"/>
                <a:t>,</a:t>
              </a:r>
            </a:p>
            <a:p>
              <a:r>
                <a:rPr lang="en-GB" sz="2400" dirty="0">
                  <a:solidFill>
                    <a:schemeClr val="tx2">
                      <a:lumMod val="50000"/>
                      <a:lumOff val="50000"/>
                    </a:schemeClr>
                  </a:solidFill>
                </a:rPr>
                <a:t>author = </a:t>
              </a:r>
              <a:r>
                <a:rPr lang="en-GB" sz="2400" dirty="0"/>
                <a:t>"A.U. Thor",</a:t>
              </a:r>
            </a:p>
            <a:p>
              <a:r>
                <a:rPr lang="en-GB" sz="2400" dirty="0">
                  <a:solidFill>
                    <a:schemeClr val="tx2">
                      <a:lumMod val="50000"/>
                      <a:lumOff val="50000"/>
                    </a:schemeClr>
                  </a:solidFill>
                </a:rPr>
                <a:t>title = </a:t>
              </a:r>
              <a:r>
                <a:rPr lang="en-GB" sz="2400" dirty="0"/>
                <a:t>"{LaTeX} is Great",</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journal = </a:t>
              </a:r>
              <a:r>
                <a:rPr lang="en-GB" sz="2400" dirty="0"/>
                <a:t>"Typesetting Monthly",</a:t>
              </a:r>
            </a:p>
            <a:p>
              <a:r>
                <a:rPr lang="en-GB" sz="2400" dirty="0">
                  <a:solidFill>
                    <a:schemeClr val="tx2">
                      <a:lumMod val="50000"/>
                      <a:lumOff val="50000"/>
                    </a:schemeClr>
                  </a:solidFill>
                </a:rPr>
                <a:t>volume = </a:t>
              </a:r>
              <a:r>
                <a:rPr lang="en-GB" sz="2400" dirty="0"/>
                <a:t>"14",</a:t>
              </a:r>
            </a:p>
            <a:p>
              <a:r>
                <a:rPr lang="en-GB" sz="2400" dirty="0">
                  <a:solidFill>
                    <a:schemeClr val="tx2">
                      <a:lumMod val="50000"/>
                      <a:lumOff val="50000"/>
                    </a:schemeClr>
                  </a:solidFill>
                </a:rPr>
                <a:t>number = </a:t>
              </a:r>
              <a:r>
                <a:rPr lang="en-GB" sz="2400" dirty="0"/>
                <a:t>"3",</a:t>
              </a:r>
            </a:p>
            <a:p>
              <a:r>
                <a:rPr lang="en-GB" sz="2400" dirty="0">
                  <a:solidFill>
                    <a:schemeClr val="tx2">
                      <a:lumMod val="50000"/>
                      <a:lumOff val="50000"/>
                    </a:schemeClr>
                  </a:solidFill>
                </a:rPr>
                <a:t>pages = </a:t>
              </a:r>
              <a:r>
                <a:rPr lang="en-GB" sz="2400" dirty="0"/>
                <a:t>"342--351" }</a:t>
              </a:r>
            </a:p>
            <a:p>
              <a:endParaRPr lang="en-GB" sz="2400" dirty="0"/>
            </a:p>
            <a:p>
              <a:r>
                <a:rPr lang="en-GB" sz="2400" dirty="0">
                  <a:solidFill>
                    <a:schemeClr val="tx2">
                      <a:lumMod val="50000"/>
                      <a:lumOff val="50000"/>
                    </a:schemeClr>
                  </a:solidFill>
                </a:rPr>
                <a:t>@book</a:t>
              </a:r>
              <a:r>
                <a:rPr lang="en-GB" sz="2400" dirty="0"/>
                <a:t>{</a:t>
              </a:r>
              <a:r>
                <a:rPr lang="en-GB" sz="2400" dirty="0">
                  <a:solidFill>
                    <a:schemeClr val="accent4">
                      <a:lumMod val="75000"/>
                    </a:schemeClr>
                  </a:solidFill>
                </a:rPr>
                <a:t>Weir_2011</a:t>
              </a:r>
              <a:r>
                <a:rPr lang="en-GB" sz="2400" dirty="0"/>
                <a:t>,</a:t>
              </a:r>
            </a:p>
            <a:p>
              <a:r>
                <a:rPr lang="en-GB" sz="2400" dirty="0">
                  <a:solidFill>
                    <a:schemeClr val="tx2">
                      <a:lumMod val="50000"/>
                      <a:lumOff val="50000"/>
                    </a:schemeClr>
                  </a:solidFill>
                </a:rPr>
                <a:t>author = </a:t>
              </a:r>
              <a:r>
                <a:rPr lang="en-GB" sz="2400" dirty="0"/>
                <a:t>“Andy Weir",</a:t>
              </a:r>
            </a:p>
            <a:p>
              <a:r>
                <a:rPr lang="en-GB" sz="2400" dirty="0">
                  <a:solidFill>
                    <a:schemeClr val="tx2">
                      <a:lumMod val="50000"/>
                      <a:lumOff val="50000"/>
                    </a:schemeClr>
                  </a:solidFill>
                </a:rPr>
                <a:t>title = </a:t>
              </a:r>
              <a:r>
                <a:rPr lang="en-GB" sz="2400" dirty="0"/>
                <a:t>“The Martian",</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publisher = </a:t>
              </a:r>
              <a:r>
                <a:rPr lang="en-GB" sz="2400" dirty="0"/>
                <a:t>“Crown"}</a:t>
              </a:r>
            </a:p>
          </p:txBody>
        </p:sp>
        <p:sp>
          <p:nvSpPr>
            <p:cNvPr id="12" name="TextBox 11">
              <a:extLst>
                <a:ext uri="{FF2B5EF4-FFF2-40B4-BE49-F238E27FC236}">
                  <a16:creationId xmlns:a16="http://schemas.microsoft.com/office/drawing/2014/main" id="{0E76318F-C2C2-F599-CCEC-9643028D92A8}"/>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13" name="Picture 12">
            <a:extLst>
              <a:ext uri="{FF2B5EF4-FFF2-40B4-BE49-F238E27FC236}">
                <a16:creationId xmlns:a16="http://schemas.microsoft.com/office/drawing/2014/main" id="{A0C3B8D3-E0A2-D7A5-171A-95506FE1D10F}"/>
              </a:ext>
            </a:extLst>
          </p:cNvPr>
          <p:cNvPicPr>
            <a:picLocks noChangeAspect="1"/>
          </p:cNvPicPr>
          <p:nvPr/>
        </p:nvPicPr>
        <p:blipFill>
          <a:blip r:embed="rId3"/>
          <a:stretch>
            <a:fillRect/>
          </a:stretch>
        </p:blipFill>
        <p:spPr>
          <a:xfrm>
            <a:off x="6487129" y="2873208"/>
            <a:ext cx="4255444" cy="1277479"/>
          </a:xfrm>
          <a:prstGeom prst="rect">
            <a:avLst/>
          </a:prstGeom>
        </p:spPr>
      </p:pic>
    </p:spTree>
    <p:extLst>
      <p:ext uri="{BB962C8B-B14F-4D97-AF65-F5344CB8AC3E}">
        <p14:creationId xmlns:p14="http://schemas.microsoft.com/office/powerpoint/2010/main" val="14344257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8" name="Group 7">
            <a:extLst>
              <a:ext uri="{FF2B5EF4-FFF2-40B4-BE49-F238E27FC236}">
                <a16:creationId xmlns:a16="http://schemas.microsoft.com/office/drawing/2014/main" id="{6B1C6C43-97D3-3864-CFD8-B7D62B6CB705}"/>
              </a:ext>
            </a:extLst>
          </p:cNvPr>
          <p:cNvGrpSpPr/>
          <p:nvPr/>
        </p:nvGrpSpPr>
        <p:grpSpPr>
          <a:xfrm>
            <a:off x="731033" y="1428138"/>
            <a:ext cx="4221840" cy="4167618"/>
            <a:chOff x="191387" y="1449022"/>
            <a:chExt cx="4221840" cy="4167618"/>
          </a:xfrm>
        </p:grpSpPr>
        <p:sp>
          <p:nvSpPr>
            <p:cNvPr id="10" name="Rectangle 9">
              <a:extLst>
                <a:ext uri="{FF2B5EF4-FFF2-40B4-BE49-F238E27FC236}">
                  <a16:creationId xmlns:a16="http://schemas.microsoft.com/office/drawing/2014/main" id="{9C02BF00-3345-E1D8-28F6-6353E187321F}"/>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is much better than its competitor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Weir_2011</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14" name="TextBox 13">
              <a:extLst>
                <a:ext uri="{FF2B5EF4-FFF2-40B4-BE49-F238E27FC236}">
                  <a16:creationId xmlns:a16="http://schemas.microsoft.com/office/drawing/2014/main" id="{288D6B12-EE36-365B-A631-65F966C2058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15" name="Picture 14">
            <a:extLst>
              <a:ext uri="{FF2B5EF4-FFF2-40B4-BE49-F238E27FC236}">
                <a16:creationId xmlns:a16="http://schemas.microsoft.com/office/drawing/2014/main" id="{08ECCA4A-EFA3-AE8F-DDCD-E89CC3586B09}"/>
              </a:ext>
            </a:extLst>
          </p:cNvPr>
          <p:cNvPicPr>
            <a:picLocks noChangeAspect="1"/>
          </p:cNvPicPr>
          <p:nvPr/>
        </p:nvPicPr>
        <p:blipFill>
          <a:blip r:embed="rId3"/>
          <a:stretch>
            <a:fillRect/>
          </a:stretch>
        </p:blipFill>
        <p:spPr>
          <a:xfrm>
            <a:off x="6677928" y="2894454"/>
            <a:ext cx="4125969" cy="696014"/>
          </a:xfrm>
          <a:prstGeom prst="rect">
            <a:avLst/>
          </a:prstGeom>
        </p:spPr>
      </p:pic>
    </p:spTree>
    <p:extLst>
      <p:ext uri="{BB962C8B-B14F-4D97-AF65-F5344CB8AC3E}">
        <p14:creationId xmlns:p14="http://schemas.microsoft.com/office/powerpoint/2010/main" val="20832105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LaTeX Errors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9" name="Picture 8">
            <a:extLst>
              <a:ext uri="{FF2B5EF4-FFF2-40B4-BE49-F238E27FC236}">
                <a16:creationId xmlns:a16="http://schemas.microsoft.com/office/drawing/2014/main" id="{B7F7BB7C-4DC8-E2A3-459B-EBC2BA450AF7}"/>
              </a:ext>
            </a:extLst>
          </p:cNvPr>
          <p:cNvPicPr>
            <a:picLocks noChangeAspect="1"/>
          </p:cNvPicPr>
          <p:nvPr/>
        </p:nvPicPr>
        <p:blipFill>
          <a:blip r:embed="rId3"/>
          <a:stretch>
            <a:fillRect/>
          </a:stretch>
        </p:blipFill>
        <p:spPr>
          <a:xfrm>
            <a:off x="1015936" y="1215827"/>
            <a:ext cx="9954756" cy="4874616"/>
          </a:xfrm>
          <a:prstGeom prst="rect">
            <a:avLst/>
          </a:prstGeom>
        </p:spPr>
      </p:pic>
    </p:spTree>
    <p:extLst>
      <p:ext uri="{BB962C8B-B14F-4D97-AF65-F5344CB8AC3E}">
        <p14:creationId xmlns:p14="http://schemas.microsoft.com/office/powerpoint/2010/main" val="9882980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Journal Submission</a:t>
            </a:r>
            <a:br>
              <a:rPr lang="en-GB" sz="2800" dirty="0"/>
            </a:b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sp>
        <p:nvSpPr>
          <p:cNvPr id="3" name="TextBox 2">
            <a:extLst>
              <a:ext uri="{FF2B5EF4-FFF2-40B4-BE49-F238E27FC236}">
                <a16:creationId xmlns:a16="http://schemas.microsoft.com/office/drawing/2014/main" id="{7481F011-DD05-62A3-0262-A7A05135409A}"/>
              </a:ext>
            </a:extLst>
          </p:cNvPr>
          <p:cNvSpPr txBox="1"/>
          <p:nvPr/>
        </p:nvSpPr>
        <p:spPr>
          <a:xfrm>
            <a:off x="325438" y="1297571"/>
            <a:ext cx="4979248" cy="2400657"/>
          </a:xfrm>
          <a:prstGeom prst="rect">
            <a:avLst/>
          </a:prstGeom>
          <a:noFill/>
        </p:spPr>
        <p:txBody>
          <a:bodyPr wrap="none" rtlCol="0">
            <a:spAutoFit/>
          </a:bodyPr>
          <a:lstStyle/>
          <a:p>
            <a:pPr marL="457200" indent="-457200">
              <a:buFont typeface="Arial" panose="020B0604020202020204" pitchFamily="34" charset="0"/>
              <a:buChar char="•"/>
            </a:pPr>
            <a:r>
              <a:rPr lang="en-GB" sz="3000" dirty="0"/>
              <a:t>Journal </a:t>
            </a:r>
            <a:r>
              <a:rPr lang="en-GB" sz="3000" dirty="0" err="1"/>
              <a:t>documentclasses</a:t>
            </a:r>
            <a:endParaRPr lang="en-GB" sz="3000" dirty="0"/>
          </a:p>
          <a:p>
            <a:pPr marL="457200" indent="-457200">
              <a:buFont typeface="Arial" panose="020B0604020202020204" pitchFamily="34" charset="0"/>
              <a:buChar char="•"/>
            </a:pPr>
            <a:r>
              <a:rPr lang="en-GB" sz="3000" dirty="0"/>
              <a:t>Submit your source files</a:t>
            </a:r>
          </a:p>
          <a:p>
            <a:pPr marL="457200" indent="-457200">
              <a:buFont typeface="Arial" panose="020B0604020202020204" pitchFamily="34" charset="0"/>
              <a:buChar char="•"/>
            </a:pPr>
            <a:r>
              <a:rPr lang="en-GB" sz="3000" dirty="0"/>
              <a:t>Perfection not required</a:t>
            </a:r>
          </a:p>
          <a:p>
            <a:endParaRPr lang="en-GB" sz="3000" dirty="0"/>
          </a:p>
          <a:p>
            <a:endParaRPr lang="en-GB" sz="3000" dirty="0"/>
          </a:p>
        </p:txBody>
      </p:sp>
    </p:spTree>
    <p:extLst>
      <p:ext uri="{BB962C8B-B14F-4D97-AF65-F5344CB8AC3E}">
        <p14:creationId xmlns:p14="http://schemas.microsoft.com/office/powerpoint/2010/main" val="5061640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Useful Online </a:t>
            </a:r>
            <a:r>
              <a:rPr lang="en-GB" sz="2800" dirty="0"/>
              <a:t>Tools</a:t>
            </a:r>
            <a:br>
              <a:rPr lang="en-GB" sz="2800" dirty="0"/>
            </a:b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sp>
        <p:nvSpPr>
          <p:cNvPr id="8" name="TextBox 7">
            <a:extLst>
              <a:ext uri="{FF2B5EF4-FFF2-40B4-BE49-F238E27FC236}">
                <a16:creationId xmlns:a16="http://schemas.microsoft.com/office/drawing/2014/main" id="{2565CC94-ED34-252C-9CC7-8D5C27CB9DC5}"/>
              </a:ext>
            </a:extLst>
          </p:cNvPr>
          <p:cNvSpPr txBox="1"/>
          <p:nvPr/>
        </p:nvSpPr>
        <p:spPr>
          <a:xfrm>
            <a:off x="457200" y="1364106"/>
            <a:ext cx="4062334" cy="4708981"/>
          </a:xfrm>
          <a:prstGeom prst="rect">
            <a:avLst/>
          </a:prstGeom>
          <a:noFill/>
        </p:spPr>
        <p:txBody>
          <a:bodyPr wrap="square" rtlCol="0">
            <a:spAutoFit/>
          </a:bodyPr>
          <a:lstStyle/>
          <a:p>
            <a:pPr marL="457200" indent="-457200">
              <a:buFont typeface="Arial" panose="020B0604020202020204" pitchFamily="34" charset="0"/>
              <a:buChar char="•"/>
            </a:pPr>
            <a:r>
              <a:rPr lang="en-GB" sz="3000" dirty="0">
                <a:hlinkClick r:id="rId3"/>
              </a:rPr>
              <a:t>Google</a:t>
            </a:r>
            <a:endParaRPr lang="en-GB" sz="3000" dirty="0"/>
          </a:p>
          <a:p>
            <a:pPr marL="457200" indent="-457200">
              <a:buFont typeface="Arial" panose="020B0604020202020204" pitchFamily="34" charset="0"/>
              <a:buChar char="•"/>
            </a:pPr>
            <a:r>
              <a:rPr lang="en-GB" sz="3000" dirty="0">
                <a:hlinkClick r:id="rId4"/>
              </a:rPr>
              <a:t>Stack Exchange</a:t>
            </a:r>
            <a:endParaRPr lang="en-GB" sz="3000" dirty="0"/>
          </a:p>
          <a:p>
            <a:pPr marL="457200" indent="-457200">
              <a:buFont typeface="Arial" panose="020B0604020202020204" pitchFamily="34" charset="0"/>
              <a:buChar char="•"/>
            </a:pPr>
            <a:r>
              <a:rPr lang="en-GB" sz="3000" dirty="0">
                <a:hlinkClick r:id="rId5"/>
              </a:rPr>
              <a:t>Overleaf</a:t>
            </a:r>
            <a:endParaRPr lang="en-GB" sz="3000" dirty="0"/>
          </a:p>
          <a:p>
            <a:pPr marL="457200" indent="-457200">
              <a:buFont typeface="Arial" panose="020B0604020202020204" pitchFamily="34" charset="0"/>
              <a:buChar char="•"/>
            </a:pPr>
            <a:r>
              <a:rPr lang="en-GB" sz="3000" dirty="0" err="1">
                <a:hlinkClick r:id="rId6"/>
              </a:rPr>
              <a:t>Wikibook</a:t>
            </a:r>
            <a:endParaRPr lang="en-GB" sz="3000" dirty="0"/>
          </a:p>
          <a:p>
            <a:pPr marL="457200" indent="-457200">
              <a:buFont typeface="Arial" panose="020B0604020202020204" pitchFamily="34" charset="0"/>
              <a:buChar char="•"/>
            </a:pPr>
            <a:r>
              <a:rPr lang="en-GB" sz="3000" dirty="0">
                <a:hlinkClick r:id="rId7"/>
              </a:rPr>
              <a:t>Table Maker</a:t>
            </a:r>
            <a:endParaRPr lang="en-GB" sz="3000" dirty="0"/>
          </a:p>
          <a:p>
            <a:pPr marL="457200" indent="-457200">
              <a:buFont typeface="Arial" panose="020B0604020202020204" pitchFamily="34" charset="0"/>
              <a:buChar char="•"/>
            </a:pPr>
            <a:r>
              <a:rPr lang="en-GB" sz="3000" dirty="0">
                <a:hlinkClick r:id="rId8"/>
              </a:rPr>
              <a:t>Equation Editor</a:t>
            </a:r>
            <a:endParaRPr lang="en-GB" sz="3000" dirty="0"/>
          </a:p>
          <a:p>
            <a:pPr marL="457200" indent="-457200">
              <a:buFont typeface="Arial" panose="020B0604020202020204" pitchFamily="34" charset="0"/>
              <a:buChar char="•"/>
            </a:pPr>
            <a:r>
              <a:rPr lang="en-GB" sz="3000" dirty="0" err="1">
                <a:hlinkClick r:id="rId9"/>
              </a:rPr>
              <a:t>Mathpix</a:t>
            </a:r>
            <a:endParaRPr lang="en-GB" sz="3000" dirty="0"/>
          </a:p>
          <a:p>
            <a:pPr marL="457200" indent="-457200">
              <a:buFont typeface="Arial" panose="020B0604020202020204" pitchFamily="34" charset="0"/>
              <a:buChar char="•"/>
            </a:pPr>
            <a:r>
              <a:rPr lang="en-GB" sz="3000" dirty="0">
                <a:hlinkClick r:id="rId10"/>
              </a:rPr>
              <a:t>Detexify</a:t>
            </a:r>
            <a:endParaRPr lang="en-GB" sz="3000" dirty="0"/>
          </a:p>
          <a:p>
            <a:endParaRPr lang="en-GB" sz="3000" dirty="0"/>
          </a:p>
          <a:p>
            <a:endParaRPr lang="en-GB" sz="3000" dirty="0"/>
          </a:p>
        </p:txBody>
      </p:sp>
    </p:spTree>
    <p:extLst>
      <p:ext uri="{BB962C8B-B14F-4D97-AF65-F5344CB8AC3E}">
        <p14:creationId xmlns:p14="http://schemas.microsoft.com/office/powerpoint/2010/main" val="17483385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95B84E61-5E8C-4169-A550-1B828146AC1E}" type="datetime1">
              <a:rPr lang="en-US" smtClean="0"/>
              <a:t>10/7/2024</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Early Career Researcher Institute (ECRI)</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28</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4" name="Picture 3" descr="Qr code&#10;&#10;Description automatically generated">
            <a:extLst>
              <a:ext uri="{FF2B5EF4-FFF2-40B4-BE49-F238E27FC236}">
                <a16:creationId xmlns:a16="http://schemas.microsoft.com/office/drawing/2014/main" id="{89D60691-669D-C1E1-2567-473D504575B3}"/>
              </a:ext>
            </a:extLst>
          </p:cNvPr>
          <p:cNvPicPr>
            <a:picLocks noChangeAspect="1"/>
          </p:cNvPicPr>
          <p:nvPr/>
        </p:nvPicPr>
        <p:blipFill>
          <a:blip r:embed="rId4"/>
          <a:stretch>
            <a:fillRect/>
          </a:stretch>
        </p:blipFill>
        <p:spPr>
          <a:xfrm>
            <a:off x="734518" y="1420597"/>
            <a:ext cx="4307349" cy="4307349"/>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b="1" dirty="0"/>
              <a:t>Recognise</a:t>
            </a:r>
            <a:r>
              <a:rPr lang="en-GB" sz="3200" dirty="0"/>
              <a:t> the advantages of LaTeX and its applications in the wider context of typesetting</a:t>
            </a:r>
          </a:p>
          <a:p>
            <a:pPr marL="342900" indent="-342900">
              <a:buFont typeface="Arial" panose="020B0604020202020204" pitchFamily="34" charset="0"/>
              <a:buChar char="•"/>
            </a:pPr>
            <a:r>
              <a:rPr lang="en-GB" sz="3200" b="1" dirty="0"/>
              <a:t>Identify</a:t>
            </a:r>
            <a:r>
              <a:rPr lang="en-GB" sz="3200" dirty="0"/>
              <a:t> the key features for reading and compiling an existing .</a:t>
            </a:r>
            <a:r>
              <a:rPr lang="en-GB" sz="3200" dirty="0" err="1"/>
              <a:t>tex</a:t>
            </a:r>
            <a:r>
              <a:rPr lang="en-GB" sz="3200" dirty="0"/>
              <a:t> document</a:t>
            </a:r>
          </a:p>
          <a:p>
            <a:pPr marL="342900" indent="-342900">
              <a:buFont typeface="Arial" panose="020B0604020202020204" pitchFamily="34" charset="0"/>
              <a:buChar char="•"/>
            </a:pPr>
            <a:r>
              <a:rPr lang="en-GB" sz="3200" b="1" dirty="0"/>
              <a:t>Develop</a:t>
            </a:r>
            <a:r>
              <a:rPr lang="en-GB" sz="3200" dirty="0"/>
              <a:t> new technical documents from simple templates</a:t>
            </a:r>
          </a:p>
          <a:p>
            <a:pPr marL="342900" indent="-342900">
              <a:buFont typeface="Arial" panose="020B0604020202020204" pitchFamily="34" charset="0"/>
              <a:buChar char="•"/>
            </a:pPr>
            <a:r>
              <a:rPr lang="en-GB" sz="3200" b="1" dirty="0"/>
              <a:t>Create</a:t>
            </a:r>
            <a:r>
              <a:rPr lang="en-GB" sz="3200" dirty="0"/>
              <a:t> simple equations, figures, tables, lists and references within LaTeX</a:t>
            </a:r>
          </a:p>
          <a:p>
            <a:pPr marL="342900" indent="-342900">
              <a:buFont typeface="Arial" panose="020B0604020202020204" pitchFamily="34" charset="0"/>
              <a:buChar char="•"/>
            </a:pPr>
            <a:r>
              <a:rPr lang="en-GB" sz="3200" b="1" dirty="0"/>
              <a:t>Assess</a:t>
            </a:r>
            <a:r>
              <a:rPr lang="en-GB" sz="3200" dirty="0"/>
              <a:t> and troubleshoot common compiler problems and use online aid tools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Using this PowerPoint</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3200" dirty="0"/>
              <a:t>Notes also often contain links to Overleaf projects used to generate examples</a:t>
            </a:r>
          </a:p>
          <a:p>
            <a:pPr marL="504891" lvl="2" indent="-342900"/>
            <a:r>
              <a:rPr lang="en-GB" sz="2400" dirty="0"/>
              <a:t>Allows you to see the example in the context of a compete project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13279405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LaTeX</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What is LaTeX?</a:t>
            </a:r>
          </a:p>
          <a:p>
            <a:pPr marL="457200" indent="-457200" fontAlgn="base">
              <a:spcBef>
                <a:spcPts val="600"/>
              </a:spcBef>
              <a:spcAft>
                <a:spcPts val="600"/>
              </a:spcAft>
              <a:buFont typeface="Arial" panose="020B0604020202020204" pitchFamily="34" charset="0"/>
              <a:buChar char="•"/>
            </a:pPr>
            <a:r>
              <a:rPr lang="en-US" sz="3200" dirty="0"/>
              <a:t>How do I use it?</a:t>
            </a:r>
          </a:p>
          <a:p>
            <a:pPr marL="457200" indent="-457200" fontAlgn="base">
              <a:spcBef>
                <a:spcPts val="600"/>
              </a:spcBef>
              <a:spcAft>
                <a:spcPts val="600"/>
              </a:spcAft>
              <a:buFont typeface="Arial" panose="020B0604020202020204" pitchFamily="34" charset="0"/>
              <a:buChar char="•"/>
            </a:pPr>
            <a:r>
              <a:rPr lang="en-US" sz="3200" dirty="0"/>
              <a:t>Why would I use it?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14770439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Overleaf</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lnSpc>
                <a:spcPct val="100000"/>
              </a:lnSpc>
              <a:buFont typeface="Arial" panose="020B0604020202020204" pitchFamily="34" charset="0"/>
              <a:buChar char="•"/>
            </a:pPr>
            <a:r>
              <a:rPr lang="en-US" sz="2800" dirty="0"/>
              <a:t>Online environment for creating and compiling LaTeX documents</a:t>
            </a:r>
          </a:p>
          <a:p>
            <a:pPr marL="457200" indent="-457200" fontAlgn="base">
              <a:lnSpc>
                <a:spcPct val="100000"/>
              </a:lnSpc>
              <a:buFont typeface="Arial" panose="020B0604020202020204" pitchFamily="34" charset="0"/>
              <a:buChar char="•"/>
            </a:pPr>
            <a:r>
              <a:rPr lang="en-US" sz="2800" dirty="0"/>
              <a:t>Pros</a:t>
            </a:r>
          </a:p>
          <a:p>
            <a:pPr marL="619191" lvl="2" indent="-457200" fontAlgn="base">
              <a:lnSpc>
                <a:spcPct val="100000"/>
              </a:lnSpc>
            </a:pPr>
            <a:r>
              <a:rPr lang="en-US" sz="2400" dirty="0"/>
              <a:t>Cross-platform</a:t>
            </a:r>
          </a:p>
          <a:p>
            <a:pPr marL="619191" lvl="2" indent="-457200" fontAlgn="base">
              <a:lnSpc>
                <a:spcPct val="100000"/>
              </a:lnSpc>
            </a:pPr>
            <a:r>
              <a:rPr lang="en-US" sz="2400" dirty="0"/>
              <a:t>Complete</a:t>
            </a:r>
          </a:p>
          <a:p>
            <a:pPr marL="619191" lvl="2" indent="-457200" fontAlgn="base">
              <a:lnSpc>
                <a:spcPct val="100000"/>
              </a:lnSpc>
            </a:pPr>
            <a:r>
              <a:rPr lang="en-US" sz="2400" dirty="0"/>
              <a:t>Easy to use</a:t>
            </a:r>
          </a:p>
          <a:p>
            <a:pPr marL="619191" lvl="2" indent="-457200" fontAlgn="base">
              <a:lnSpc>
                <a:spcPct val="100000"/>
              </a:lnSpc>
            </a:pPr>
            <a:r>
              <a:rPr lang="en-US" sz="2400" dirty="0"/>
              <a:t>Allows collaboration</a:t>
            </a:r>
          </a:p>
          <a:p>
            <a:pPr marL="619191" lvl="2" indent="-457200" fontAlgn="base">
              <a:lnSpc>
                <a:spcPct val="100000"/>
              </a:lnSpc>
            </a:pPr>
            <a:r>
              <a:rPr lang="en-GB" sz="2400" dirty="0"/>
              <a:t>Integrated “review” system for feedback</a:t>
            </a:r>
          </a:p>
          <a:p>
            <a:pPr marL="619191" lvl="2" indent="-457200" fontAlgn="base">
              <a:lnSpc>
                <a:spcPct val="100000"/>
              </a:lnSpc>
            </a:pPr>
            <a:r>
              <a:rPr lang="en-GB" sz="2400" dirty="0"/>
              <a:t>Cloud syncing with Dropbox and </a:t>
            </a:r>
            <a:r>
              <a:rPr lang="en-GB" sz="2400" dirty="0" err="1"/>
              <a:t>Github</a:t>
            </a:r>
            <a:endParaRPr lang="en-GB" sz="2400" dirty="0">
              <a:latin typeface="+mj-lt"/>
            </a:endParaRPr>
          </a:p>
          <a:p>
            <a:pPr marL="457200" lvl="1" indent="-457200" fontAlgn="base">
              <a:lnSpc>
                <a:spcPct val="100000"/>
              </a:lnSpc>
              <a:buFont typeface="Arial" panose="020B0604020202020204" pitchFamily="34" charset="0"/>
              <a:buChar char="•"/>
            </a:pPr>
            <a:r>
              <a:rPr lang="en-GB" sz="2800" dirty="0">
                <a:latin typeface="+mn-lt"/>
              </a:rPr>
              <a:t>Cons</a:t>
            </a:r>
          </a:p>
          <a:p>
            <a:pPr marL="619191" lvl="2" indent="-457200" fontAlgn="base">
              <a:lnSpc>
                <a:spcPct val="100000"/>
              </a:lnSpc>
            </a:pPr>
            <a:r>
              <a:rPr lang="en-GB" sz="2400" dirty="0">
                <a:latin typeface="+mn-lt"/>
              </a:rPr>
              <a:t>Editor online only</a:t>
            </a:r>
          </a:p>
          <a:p>
            <a:pPr marL="619191" lvl="2" indent="-457200" fontAlgn="base">
              <a:lnSpc>
                <a:spcPct val="100000"/>
              </a:lnSpc>
            </a:pPr>
            <a:r>
              <a:rPr lang="en-GB" sz="2400" dirty="0">
                <a:latin typeface="+mn-lt"/>
              </a:rPr>
              <a:t>Data stored online – consider you data</a:t>
            </a:r>
          </a:p>
          <a:p>
            <a:pPr marL="619191" lvl="2" indent="-457200" fontAlgn="base">
              <a:spcBef>
                <a:spcPts val="600"/>
              </a:spcBef>
              <a:spcAft>
                <a:spcPts val="600"/>
              </a:spcAft>
            </a:pPr>
            <a:endParaRPr lang="en-US" sz="16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Tree>
    <p:extLst>
      <p:ext uri="{BB962C8B-B14F-4D97-AF65-F5344CB8AC3E}">
        <p14:creationId xmlns:p14="http://schemas.microsoft.com/office/powerpoint/2010/main" val="4964581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Creating a Document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sp>
        <p:nvSpPr>
          <p:cNvPr id="9" name="TextBox 8">
            <a:extLst>
              <a:ext uri="{FF2B5EF4-FFF2-40B4-BE49-F238E27FC236}">
                <a16:creationId xmlns:a16="http://schemas.microsoft.com/office/drawing/2014/main" id="{801C6A3A-92F5-F69D-6B42-CFDAC415F0E0}"/>
              </a:ext>
            </a:extLst>
          </p:cNvPr>
          <p:cNvSpPr txBox="1"/>
          <p:nvPr/>
        </p:nvSpPr>
        <p:spPr>
          <a:xfrm>
            <a:off x="1244502" y="1984259"/>
            <a:ext cx="1827744" cy="553998"/>
          </a:xfrm>
          <a:prstGeom prst="rect">
            <a:avLst/>
          </a:prstGeom>
          <a:solidFill>
            <a:schemeClr val="accent1">
              <a:lumMod val="20000"/>
              <a:lumOff val="80000"/>
            </a:schemeClr>
          </a:solidFill>
        </p:spPr>
        <p:txBody>
          <a:bodyPr wrap="none" rtlCol="0">
            <a:spAutoFit/>
          </a:bodyPr>
          <a:lstStyle/>
          <a:p>
            <a:r>
              <a:rPr lang="en-GB" sz="3000" dirty="0"/>
              <a:t>Preamble</a:t>
            </a:r>
          </a:p>
        </p:txBody>
      </p:sp>
      <p:sp>
        <p:nvSpPr>
          <p:cNvPr id="10" name="TextBox 9">
            <a:extLst>
              <a:ext uri="{FF2B5EF4-FFF2-40B4-BE49-F238E27FC236}">
                <a16:creationId xmlns:a16="http://schemas.microsoft.com/office/drawing/2014/main" id="{EFFDD468-A8ED-6FDB-BB75-80E73F136CB8}"/>
              </a:ext>
            </a:extLst>
          </p:cNvPr>
          <p:cNvSpPr txBox="1"/>
          <p:nvPr/>
        </p:nvSpPr>
        <p:spPr>
          <a:xfrm>
            <a:off x="1072981" y="4235807"/>
            <a:ext cx="1955985" cy="553998"/>
          </a:xfrm>
          <a:prstGeom prst="rect">
            <a:avLst/>
          </a:prstGeom>
          <a:solidFill>
            <a:schemeClr val="accent3">
              <a:lumMod val="20000"/>
              <a:lumOff val="80000"/>
            </a:schemeClr>
          </a:solidFill>
        </p:spPr>
        <p:txBody>
          <a:bodyPr wrap="none" rtlCol="0">
            <a:spAutoFit/>
          </a:bodyPr>
          <a:lstStyle/>
          <a:p>
            <a:r>
              <a:rPr lang="en-GB" sz="3000" dirty="0"/>
              <a:t>Main body</a:t>
            </a:r>
          </a:p>
        </p:txBody>
      </p:sp>
      <p:sp>
        <p:nvSpPr>
          <p:cNvPr id="11" name="TextBox 10">
            <a:extLst>
              <a:ext uri="{FF2B5EF4-FFF2-40B4-BE49-F238E27FC236}">
                <a16:creationId xmlns:a16="http://schemas.microsoft.com/office/drawing/2014/main" id="{804C396B-D16E-1524-90B9-D356573280DB}"/>
              </a:ext>
            </a:extLst>
          </p:cNvPr>
          <p:cNvSpPr txBox="1"/>
          <p:nvPr/>
        </p:nvSpPr>
        <p:spPr>
          <a:xfrm>
            <a:off x="1029699" y="4789805"/>
            <a:ext cx="2042547" cy="553998"/>
          </a:xfrm>
          <a:prstGeom prst="rect">
            <a:avLst/>
          </a:prstGeom>
          <a:noFill/>
        </p:spPr>
        <p:txBody>
          <a:bodyPr wrap="none" rtlCol="0">
            <a:spAutoFit/>
          </a:bodyPr>
          <a:lstStyle/>
          <a:p>
            <a:r>
              <a:rPr lang="en-GB" sz="3000" dirty="0">
                <a:solidFill>
                  <a:schemeClr val="bg1">
                    <a:lumMod val="65000"/>
                  </a:schemeClr>
                </a:solidFill>
              </a:rPr>
              <a:t>Comments</a:t>
            </a:r>
          </a:p>
        </p:txBody>
      </p:sp>
      <p:grpSp>
        <p:nvGrpSpPr>
          <p:cNvPr id="12" name="Group 11">
            <a:extLst>
              <a:ext uri="{FF2B5EF4-FFF2-40B4-BE49-F238E27FC236}">
                <a16:creationId xmlns:a16="http://schemas.microsoft.com/office/drawing/2014/main" id="{BA32F601-E0ED-79D4-AA2E-F10746D1F0E2}"/>
              </a:ext>
            </a:extLst>
          </p:cNvPr>
          <p:cNvGrpSpPr/>
          <p:nvPr/>
        </p:nvGrpSpPr>
        <p:grpSpPr>
          <a:xfrm>
            <a:off x="4905098" y="1675410"/>
            <a:ext cx="6625653" cy="3753401"/>
            <a:chOff x="4905097" y="1466347"/>
            <a:chExt cx="6625653" cy="2653406"/>
          </a:xfrm>
        </p:grpSpPr>
        <p:sp>
          <p:nvSpPr>
            <p:cNvPr id="13" name="TextBox 12">
              <a:extLst>
                <a:ext uri="{FF2B5EF4-FFF2-40B4-BE49-F238E27FC236}">
                  <a16:creationId xmlns:a16="http://schemas.microsoft.com/office/drawing/2014/main" id="{EC044D20-1016-BF1D-BDB5-AC9D31E17563}"/>
                </a:ext>
              </a:extLst>
            </p:cNvPr>
            <p:cNvSpPr txBox="1"/>
            <p:nvPr/>
          </p:nvSpPr>
          <p:spPr>
            <a:xfrm>
              <a:off x="4905098" y="1466347"/>
              <a:ext cx="6625652" cy="1283708"/>
            </a:xfrm>
            <a:prstGeom prst="rect">
              <a:avLst/>
            </a:prstGeom>
            <a:solidFill>
              <a:schemeClr val="accent1">
                <a:lumMod val="20000"/>
                <a:lumOff val="80000"/>
              </a:schemeClr>
            </a:solidFill>
          </p:spPr>
          <p:txBody>
            <a:bodyPr wrap="square" rtlCol="0">
              <a:spAutoFit/>
            </a:bodyPr>
            <a:lstStyle/>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documentclass</a:t>
              </a:r>
              <a:r>
                <a:rPr lang="en-GB" sz="2800" dirty="0">
                  <a:cs typeface="Courier New" panose="02070309020205020404" pitchFamily="49" charset="0"/>
                </a:rPr>
                <a:t>[</a:t>
              </a:r>
              <a:r>
                <a:rPr lang="en-GB" sz="2800" dirty="0">
                  <a:solidFill>
                    <a:schemeClr val="accent4">
                      <a:lumMod val="75000"/>
                    </a:schemeClr>
                  </a:solidFill>
                  <a:cs typeface="Courier New" panose="02070309020205020404" pitchFamily="49" charset="0"/>
                </a:rPr>
                <a:t>12pt,a4paper</a:t>
              </a:r>
              <a:r>
                <a:rPr lang="en-GB" sz="2800" dirty="0">
                  <a:cs typeface="Courier New" panose="02070309020205020404" pitchFamily="49" charset="0"/>
                </a:rPr>
                <a:t>]{</a:t>
              </a:r>
              <a:r>
                <a:rPr lang="en-GB" sz="2800" dirty="0">
                  <a:solidFill>
                    <a:schemeClr val="tx2">
                      <a:lumMod val="50000"/>
                      <a:lumOff val="50000"/>
                    </a:schemeClr>
                  </a:solidFill>
                  <a:cs typeface="Courier New" panose="02070309020205020404" pitchFamily="49" charset="0"/>
                </a:rPr>
                <a:t>article</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graphicx</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amssymb</a:t>
              </a:r>
              <a:r>
                <a:rPr lang="en-GB" sz="2800" dirty="0">
                  <a:solidFill>
                    <a:schemeClr val="tx2">
                      <a:lumMod val="50000"/>
                      <a:lumOff val="50000"/>
                    </a:schemeClr>
                  </a:solidFill>
                  <a:cs typeface="Courier New" panose="02070309020205020404" pitchFamily="49" charset="0"/>
                </a:rPr>
                <a:t>, </a:t>
              </a:r>
              <a:r>
                <a:rPr lang="en-GB" sz="2800" dirty="0" err="1">
                  <a:solidFill>
                    <a:schemeClr val="tx2">
                      <a:lumMod val="50000"/>
                      <a:lumOff val="50000"/>
                    </a:schemeClr>
                  </a:solidFill>
                  <a:cs typeface="Courier New" panose="02070309020205020404" pitchFamily="49" charset="0"/>
                </a:rPr>
                <a:t>amsmath</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accent4">
                      <a:lumMod val="75000"/>
                    </a:schemeClr>
                  </a:solidFill>
                  <a:cs typeface="Courier New" panose="02070309020205020404" pitchFamily="49" charset="0"/>
                </a:rPr>
                <a:t>citecolor</a:t>
              </a:r>
              <a:r>
                <a:rPr lang="en-GB" sz="2800" dirty="0">
                  <a:solidFill>
                    <a:schemeClr val="accent4">
                      <a:lumMod val="75000"/>
                    </a:schemeClr>
                  </a:solidFill>
                  <a:cs typeface="Courier New" panose="02070309020205020404" pitchFamily="49" charset="0"/>
                </a:rPr>
                <a:t>=black</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hyperref</a:t>
              </a:r>
              <a:r>
                <a:rPr lang="en-GB" sz="2800" dirty="0">
                  <a:cs typeface="Courier New" panose="02070309020205020404" pitchFamily="49" charset="0"/>
                </a:rPr>
                <a:t>}</a:t>
              </a:r>
            </a:p>
          </p:txBody>
        </p:sp>
        <p:sp>
          <p:nvSpPr>
            <p:cNvPr id="14" name="TextBox 13">
              <a:extLst>
                <a:ext uri="{FF2B5EF4-FFF2-40B4-BE49-F238E27FC236}">
                  <a16:creationId xmlns:a16="http://schemas.microsoft.com/office/drawing/2014/main" id="{6D400402-2EAA-35C9-1C83-7481E1076D0E}"/>
                </a:ext>
              </a:extLst>
            </p:cNvPr>
            <p:cNvSpPr txBox="1"/>
            <p:nvPr/>
          </p:nvSpPr>
          <p:spPr>
            <a:xfrm>
              <a:off x="4905097" y="2836045"/>
              <a:ext cx="6625652" cy="1283708"/>
            </a:xfrm>
            <a:prstGeom prst="rect">
              <a:avLst/>
            </a:prstGeom>
            <a:solidFill>
              <a:schemeClr val="accent3">
                <a:lumMod val="20000"/>
                <a:lumOff val="80000"/>
              </a:schemeClr>
            </a:solidFill>
          </p:spPr>
          <p:txBody>
            <a:bodyPr wrap="square" rtlCol="0">
              <a:spAutoFit/>
            </a:bodyPr>
            <a:lstStyle/>
            <a:p>
              <a:r>
                <a:rPr lang="en-GB" sz="2800" dirty="0">
                  <a:solidFill>
                    <a:schemeClr val="tx2">
                      <a:lumMod val="50000"/>
                      <a:lumOff val="50000"/>
                    </a:schemeClr>
                  </a:solidFill>
                  <a:latin typeface="+mj-lt"/>
                  <a:cs typeface="Courier New" panose="02070309020205020404" pitchFamily="49" charset="0"/>
                </a:rPr>
                <a:t>\begin</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a:p>
              <a:r>
                <a:rPr lang="en-GB" sz="2800" dirty="0">
                  <a:solidFill>
                    <a:schemeClr val="tx1">
                      <a:lumMod val="50000"/>
                      <a:lumOff val="50000"/>
                    </a:schemeClr>
                  </a:solidFill>
                  <a:latin typeface="+mj-lt"/>
                  <a:cs typeface="Courier New" panose="02070309020205020404" pitchFamily="49" charset="0"/>
                </a:rPr>
                <a:t>% What you don’t see</a:t>
              </a:r>
            </a:p>
            <a:p>
              <a:r>
                <a:rPr lang="en-GB" sz="2800" dirty="0">
                  <a:latin typeface="+mj-lt"/>
                  <a:cs typeface="Courier New" panose="02070309020205020404" pitchFamily="49" charset="0"/>
                </a:rPr>
                <a:t>What you see </a:t>
              </a:r>
              <a:r>
                <a:rPr lang="en-GB" sz="2800" dirty="0">
                  <a:solidFill>
                    <a:schemeClr val="tx1">
                      <a:lumMod val="50000"/>
                      <a:lumOff val="50000"/>
                    </a:schemeClr>
                  </a:solidFill>
                  <a:latin typeface="+mj-lt"/>
                  <a:cs typeface="Courier New" panose="02070309020205020404" pitchFamily="49" charset="0"/>
                </a:rPr>
                <a:t>%You also don't see this</a:t>
              </a:r>
            </a:p>
            <a:p>
              <a:r>
                <a:rPr lang="en-GB" sz="2800" dirty="0">
                  <a:solidFill>
                    <a:schemeClr val="tx2">
                      <a:lumMod val="50000"/>
                      <a:lumOff val="50000"/>
                    </a:schemeClr>
                  </a:solidFill>
                  <a:latin typeface="+mj-lt"/>
                  <a:cs typeface="Courier New" panose="02070309020205020404" pitchFamily="49" charset="0"/>
                </a:rPr>
                <a:t>\end</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p:txBody>
        </p:sp>
      </p:grpSp>
      <p:sp>
        <p:nvSpPr>
          <p:cNvPr id="17" name="Rectangle 16">
            <a:extLst>
              <a:ext uri="{FF2B5EF4-FFF2-40B4-BE49-F238E27FC236}">
                <a16:creationId xmlns:a16="http://schemas.microsoft.com/office/drawing/2014/main" id="{1A4A33B8-3F5E-C38F-E75E-B2389DD19792}"/>
              </a:ext>
            </a:extLst>
          </p:cNvPr>
          <p:cNvSpPr/>
          <p:nvPr/>
        </p:nvSpPr>
        <p:spPr>
          <a:xfrm>
            <a:off x="4706911" y="1543986"/>
            <a:ext cx="6932952" cy="40248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20" name="TextBox 19">
            <a:extLst>
              <a:ext uri="{FF2B5EF4-FFF2-40B4-BE49-F238E27FC236}">
                <a16:creationId xmlns:a16="http://schemas.microsoft.com/office/drawing/2014/main" id="{2FFD28BC-299F-0857-B290-DBFF35B4E6D2}"/>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6649517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Paragraphs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
        <p:nvSpPr>
          <p:cNvPr id="3" name="TextBox 2">
            <a:extLst>
              <a:ext uri="{FF2B5EF4-FFF2-40B4-BE49-F238E27FC236}">
                <a16:creationId xmlns:a16="http://schemas.microsoft.com/office/drawing/2014/main" id="{D1DCE58D-743C-8658-5160-4D396D541993}"/>
              </a:ext>
            </a:extLst>
          </p:cNvPr>
          <p:cNvSpPr txBox="1"/>
          <p:nvPr/>
        </p:nvSpPr>
        <p:spPr>
          <a:xfrm>
            <a:off x="2706431" y="1156426"/>
            <a:ext cx="1293944" cy="1938992"/>
          </a:xfrm>
          <a:prstGeom prst="rect">
            <a:avLst/>
          </a:prstGeom>
          <a:noFill/>
        </p:spPr>
        <p:txBody>
          <a:bodyPr wrap="none" rtlCol="0">
            <a:spAutoFit/>
          </a:bodyPr>
          <a:lstStyle/>
          <a:p>
            <a:r>
              <a:rPr lang="en-GB" sz="3000" dirty="0"/>
              <a:t>Line A</a:t>
            </a:r>
          </a:p>
          <a:p>
            <a:r>
              <a:rPr lang="en-GB" sz="3000" dirty="0"/>
              <a:t>Line B</a:t>
            </a:r>
          </a:p>
          <a:p>
            <a:endParaRPr lang="en-GB" sz="3000" dirty="0"/>
          </a:p>
          <a:p>
            <a:r>
              <a:rPr lang="en-GB" sz="3000" dirty="0"/>
              <a:t>Line C</a:t>
            </a:r>
          </a:p>
        </p:txBody>
      </p:sp>
      <p:cxnSp>
        <p:nvCxnSpPr>
          <p:cNvPr id="4" name="Straight Connector 3">
            <a:extLst>
              <a:ext uri="{FF2B5EF4-FFF2-40B4-BE49-F238E27FC236}">
                <a16:creationId xmlns:a16="http://schemas.microsoft.com/office/drawing/2014/main" id="{2061F162-2324-FED1-280F-A493246D3E4B}"/>
              </a:ext>
            </a:extLst>
          </p:cNvPr>
          <p:cNvCxnSpPr>
            <a:cxnSpLocks/>
          </p:cNvCxnSpPr>
          <p:nvPr/>
        </p:nvCxnSpPr>
        <p:spPr>
          <a:xfrm>
            <a:off x="6095999" y="795546"/>
            <a:ext cx="0" cy="2412349"/>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8" name="Object 7">
            <a:extLst>
              <a:ext uri="{FF2B5EF4-FFF2-40B4-BE49-F238E27FC236}">
                <a16:creationId xmlns:a16="http://schemas.microsoft.com/office/drawing/2014/main" id="{D8E9F0B1-D87E-A996-CAFF-1946CEF5A2E4}"/>
              </a:ext>
            </a:extLst>
          </p:cNvPr>
          <p:cNvGraphicFramePr>
            <a:graphicFrameLocks noChangeAspect="1"/>
          </p:cNvGraphicFramePr>
          <p:nvPr>
            <p:extLst>
              <p:ext uri="{D42A27DB-BD31-4B8C-83A1-F6EECF244321}">
                <p14:modId xmlns:p14="http://schemas.microsoft.com/office/powerpoint/2010/main" val="4081100344"/>
              </p:ext>
            </p:extLst>
          </p:nvPr>
        </p:nvGraphicFramePr>
        <p:xfrm>
          <a:off x="6856955" y="1554649"/>
          <a:ext cx="2864166" cy="1142547"/>
        </p:xfrm>
        <a:graphic>
          <a:graphicData uri="http://schemas.openxmlformats.org/presentationml/2006/ole">
            <mc:AlternateContent xmlns:mc="http://schemas.openxmlformats.org/markup-compatibility/2006">
              <mc:Choice xmlns:v="urn:schemas-microsoft-com:vml" Requires="v">
                <p:oleObj name="Bitmap Image" r:id="rId3" imgW="2331720" imgH="929520" progId="PBrush">
                  <p:embed/>
                </p:oleObj>
              </mc:Choice>
              <mc:Fallback>
                <p:oleObj name="Bitmap Image" r:id="rId3" imgW="2331720" imgH="929520" progId="PBrush">
                  <p:embed/>
                  <p:pic>
                    <p:nvPicPr>
                      <p:cNvPr id="8" name="Object 7">
                        <a:extLst>
                          <a:ext uri="{FF2B5EF4-FFF2-40B4-BE49-F238E27FC236}">
                            <a16:creationId xmlns:a16="http://schemas.microsoft.com/office/drawing/2014/main" id="{D8E9F0B1-D87E-A996-CAFF-1946CEF5A2E4}"/>
                          </a:ext>
                        </a:extLst>
                      </p:cNvPr>
                      <p:cNvPicPr/>
                      <p:nvPr/>
                    </p:nvPicPr>
                    <p:blipFill>
                      <a:blip r:embed="rId4"/>
                      <a:stretch>
                        <a:fillRect/>
                      </a:stretch>
                    </p:blipFill>
                    <p:spPr>
                      <a:xfrm>
                        <a:off x="6856955" y="1554649"/>
                        <a:ext cx="2864166" cy="1142547"/>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B769AA90-8FAB-1736-CFBB-BEB2CCF627BE}"/>
              </a:ext>
            </a:extLst>
          </p:cNvPr>
          <p:cNvGraphicFramePr>
            <a:graphicFrameLocks noChangeAspect="1"/>
          </p:cNvGraphicFramePr>
          <p:nvPr>
            <p:extLst>
              <p:ext uri="{D42A27DB-BD31-4B8C-83A1-F6EECF244321}">
                <p14:modId xmlns:p14="http://schemas.microsoft.com/office/powerpoint/2010/main" val="1651660638"/>
              </p:ext>
            </p:extLst>
          </p:nvPr>
        </p:nvGraphicFramePr>
        <p:xfrm>
          <a:off x="1292088" y="3281591"/>
          <a:ext cx="9607823" cy="2923098"/>
        </p:xfrm>
        <a:graphic>
          <a:graphicData uri="http://schemas.openxmlformats.org/presentationml/2006/ole">
            <mc:AlternateContent xmlns:mc="http://schemas.openxmlformats.org/markup-compatibility/2006">
              <mc:Choice xmlns:v="urn:schemas-microsoft-com:vml" Requires="v">
                <p:oleObj name="Bitmap Image" r:id="rId5" imgW="9296280" imgH="2827080" progId="PBrush">
                  <p:embed/>
                </p:oleObj>
              </mc:Choice>
              <mc:Fallback>
                <p:oleObj name="Bitmap Image" r:id="rId5" imgW="9296280" imgH="2827080" progId="PBrush">
                  <p:embed/>
                  <p:pic>
                    <p:nvPicPr>
                      <p:cNvPr id="15" name="Object 14">
                        <a:extLst>
                          <a:ext uri="{FF2B5EF4-FFF2-40B4-BE49-F238E27FC236}">
                            <a16:creationId xmlns:a16="http://schemas.microsoft.com/office/drawing/2014/main" id="{B769AA90-8FAB-1736-CFBB-BEB2CCF627BE}"/>
                          </a:ext>
                        </a:extLst>
                      </p:cNvPr>
                      <p:cNvPicPr/>
                      <p:nvPr/>
                    </p:nvPicPr>
                    <p:blipFill>
                      <a:blip r:embed="rId6"/>
                      <a:stretch>
                        <a:fillRect/>
                      </a:stretch>
                    </p:blipFill>
                    <p:spPr>
                      <a:xfrm>
                        <a:off x="1292088" y="3281591"/>
                        <a:ext cx="9607823" cy="2923098"/>
                      </a:xfrm>
                      <a:prstGeom prst="rect">
                        <a:avLst/>
                      </a:prstGeom>
                    </p:spPr>
                  </p:pic>
                </p:oleObj>
              </mc:Fallback>
            </mc:AlternateContent>
          </a:graphicData>
        </a:graphic>
      </p:graphicFrame>
    </p:spTree>
    <p:extLst>
      <p:ext uri="{BB962C8B-B14F-4D97-AF65-F5344CB8AC3E}">
        <p14:creationId xmlns:p14="http://schemas.microsoft.com/office/powerpoint/2010/main" val="36220052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Sections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07/10/2024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
        <p:nvSpPr>
          <p:cNvPr id="9" name="TextBox 8">
            <a:extLst>
              <a:ext uri="{FF2B5EF4-FFF2-40B4-BE49-F238E27FC236}">
                <a16:creationId xmlns:a16="http://schemas.microsoft.com/office/drawing/2014/main" id="{DC5112D2-DE76-FA41-F774-25A93955EF29}"/>
              </a:ext>
            </a:extLst>
          </p:cNvPr>
          <p:cNvSpPr txBox="1"/>
          <p:nvPr/>
        </p:nvSpPr>
        <p:spPr>
          <a:xfrm>
            <a:off x="895150" y="1775225"/>
            <a:ext cx="4858539" cy="3046988"/>
          </a:xfrm>
          <a:prstGeom prst="rect">
            <a:avLst/>
          </a:prstGeom>
          <a:noFill/>
        </p:spPr>
        <p:txBody>
          <a:bodyPr wrap="square" rtlCol="0">
            <a:spAutoFit/>
          </a:bodyPr>
          <a:lstStyle/>
          <a:p>
            <a:r>
              <a:rPr lang="en-GB" sz="3200" dirty="0">
                <a:solidFill>
                  <a:schemeClr val="tx2">
                    <a:lumMod val="50000"/>
                    <a:lumOff val="50000"/>
                  </a:schemeClr>
                </a:solidFill>
                <a:latin typeface="+mj-lt"/>
                <a:cs typeface="Courier New" panose="02070309020205020404" pitchFamily="49" charset="0"/>
              </a:rPr>
              <a:t>\section{</a:t>
            </a:r>
            <a:r>
              <a:rPr lang="en-GB" sz="3200" dirty="0">
                <a:latin typeface="+mj-lt"/>
                <a:cs typeface="Courier New" panose="02070309020205020404" pitchFamily="49" charset="0"/>
              </a:rPr>
              <a:t>The Cat</a:t>
            </a:r>
            <a:r>
              <a:rPr lang="en-GB" sz="3200" dirty="0">
                <a:solidFill>
                  <a:schemeClr val="tx2">
                    <a:lumMod val="50000"/>
                    <a:lumOff val="50000"/>
                  </a:schemeClr>
                </a:solidFill>
                <a:latin typeface="+mj-lt"/>
                <a:cs typeface="Courier New" panose="02070309020205020404" pitchFamily="49" charset="0"/>
              </a:rPr>
              <a:t>}</a:t>
            </a:r>
          </a:p>
          <a:p>
            <a:r>
              <a:rPr lang="en-GB" sz="3200" dirty="0">
                <a:latin typeface="+mj-lt"/>
                <a:cs typeface="Courier New" panose="02070309020205020404" pitchFamily="49" charset="0"/>
              </a:rPr>
              <a:t>Some text</a:t>
            </a:r>
          </a:p>
          <a:p>
            <a:r>
              <a:rPr lang="en-GB" sz="3200" dirty="0">
                <a:solidFill>
                  <a:schemeClr val="tx2">
                    <a:lumMod val="50000"/>
                    <a:lumOff val="50000"/>
                  </a:schemeClr>
                </a:solidFill>
                <a:latin typeface="+mj-lt"/>
                <a:cs typeface="Courier New" panose="02070309020205020404" pitchFamily="49" charset="0"/>
              </a:rPr>
              <a:t>\subsection{</a:t>
            </a:r>
            <a:r>
              <a:rPr lang="en-GB" sz="3200" dirty="0">
                <a:latin typeface="+mj-lt"/>
                <a:cs typeface="Courier New" panose="02070309020205020404" pitchFamily="49" charset="0"/>
              </a:rPr>
              <a:t>Sat</a:t>
            </a:r>
            <a:r>
              <a:rPr lang="en-GB" sz="3200" dirty="0">
                <a:solidFill>
                  <a:srgbClr val="FF0000"/>
                </a:solidFill>
                <a:latin typeface="+mj-lt"/>
                <a:cs typeface="Courier New" panose="02070309020205020404" pitchFamily="49" charset="0"/>
              </a:rPr>
              <a:t> </a:t>
            </a:r>
            <a:r>
              <a:rPr lang="en-GB" sz="3200" dirty="0">
                <a:latin typeface="+mj-lt"/>
                <a:cs typeface="Courier New" panose="02070309020205020404" pitchFamily="49" charset="0"/>
              </a:rPr>
              <a:t>On</a:t>
            </a:r>
            <a:r>
              <a:rPr lang="en-GB" sz="3200" dirty="0">
                <a:solidFill>
                  <a:schemeClr val="tx2">
                    <a:lumMod val="50000"/>
                    <a:lumOff val="50000"/>
                  </a:schemeClr>
                </a:solidFill>
                <a:latin typeface="+mj-lt"/>
                <a:cs typeface="Courier New" panose="02070309020205020404" pitchFamily="49" charset="0"/>
              </a:rPr>
              <a:t>}</a:t>
            </a:r>
          </a:p>
          <a:p>
            <a:r>
              <a:rPr lang="en-GB" sz="3200" dirty="0">
                <a:latin typeface="+mj-lt"/>
                <a:cs typeface="Courier New" panose="02070309020205020404" pitchFamily="49" charset="0"/>
              </a:rPr>
              <a:t>More text</a:t>
            </a:r>
          </a:p>
          <a:p>
            <a:r>
              <a:rPr lang="en-GB" sz="3200" dirty="0">
                <a:solidFill>
                  <a:schemeClr val="tx2">
                    <a:lumMod val="50000"/>
                    <a:lumOff val="50000"/>
                  </a:schemeClr>
                </a:solidFill>
                <a:latin typeface="+mj-lt"/>
                <a:cs typeface="Courier New" panose="02070309020205020404" pitchFamily="49" charset="0"/>
              </a:rPr>
              <a:t>\subsubsection{</a:t>
            </a:r>
            <a:r>
              <a:rPr lang="en-GB" sz="3200" dirty="0">
                <a:latin typeface="+mj-lt"/>
                <a:cs typeface="Courier New" panose="02070309020205020404" pitchFamily="49" charset="0"/>
              </a:rPr>
              <a:t>The Mat</a:t>
            </a:r>
            <a:r>
              <a:rPr lang="en-GB" sz="3200" dirty="0">
                <a:solidFill>
                  <a:schemeClr val="tx2">
                    <a:lumMod val="50000"/>
                    <a:lumOff val="50000"/>
                  </a:schemeClr>
                </a:solidFill>
                <a:latin typeface="+mj-lt"/>
                <a:cs typeface="Courier New" panose="02070309020205020404" pitchFamily="49" charset="0"/>
              </a:rPr>
              <a:t>}</a:t>
            </a:r>
          </a:p>
          <a:p>
            <a:r>
              <a:rPr lang="en-GB" sz="3200" dirty="0">
                <a:latin typeface="+mj-lt"/>
                <a:cs typeface="Courier New" panose="02070309020205020404" pitchFamily="49" charset="0"/>
              </a:rPr>
              <a:t>Even More Text</a:t>
            </a:r>
            <a:endParaRPr lang="en-GB" sz="3200" dirty="0">
              <a:solidFill>
                <a:srgbClr val="0070C0"/>
              </a:solidFill>
            </a:endParaRPr>
          </a:p>
        </p:txBody>
      </p:sp>
      <p:pic>
        <p:nvPicPr>
          <p:cNvPr id="10" name="Picture 9">
            <a:extLst>
              <a:ext uri="{FF2B5EF4-FFF2-40B4-BE49-F238E27FC236}">
                <a16:creationId xmlns:a16="http://schemas.microsoft.com/office/drawing/2014/main" id="{4069C0E7-D839-29F4-5C10-5AEFA271DBA8}"/>
              </a:ext>
            </a:extLst>
          </p:cNvPr>
          <p:cNvPicPr>
            <a:picLocks noChangeAspect="1"/>
          </p:cNvPicPr>
          <p:nvPr/>
        </p:nvPicPr>
        <p:blipFill>
          <a:blip r:embed="rId3"/>
          <a:stretch>
            <a:fillRect/>
          </a:stretch>
        </p:blipFill>
        <p:spPr>
          <a:xfrm>
            <a:off x="6489338" y="1030066"/>
            <a:ext cx="3377938" cy="4963763"/>
          </a:xfrm>
          <a:prstGeom prst="rect">
            <a:avLst/>
          </a:prstGeom>
        </p:spPr>
      </p:pic>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491314"/>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387</TotalTime>
  <Words>5863</Words>
  <Application>Microsoft Office PowerPoint</Application>
  <PresentationFormat>Widescreen</PresentationFormat>
  <Paragraphs>456</Paragraphs>
  <Slides>29</Slides>
  <Notes>25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5" baseType="lpstr">
      <vt:lpstr>Calibri</vt:lpstr>
      <vt:lpstr>Times New Roman</vt:lpstr>
      <vt:lpstr>Courier New</vt:lpstr>
      <vt:lpstr>Arial</vt:lpstr>
      <vt:lpstr>ICL PPT Theme</vt:lpstr>
      <vt:lpstr>Bitmap Image</vt:lpstr>
      <vt:lpstr>Introduction to LaTeX</vt:lpstr>
      <vt:lpstr>Important Information on Marking your Attendance on Inkpath</vt:lpstr>
      <vt:lpstr>Learning Outcomes</vt:lpstr>
      <vt:lpstr>Using this PowerPoint</vt:lpstr>
      <vt:lpstr>LaTeX</vt:lpstr>
      <vt:lpstr>Overleaf</vt:lpstr>
      <vt:lpstr>Creating a Document</vt:lpstr>
      <vt:lpstr>Paragraphs</vt:lpstr>
      <vt:lpstr>Sections</vt:lpstr>
      <vt:lpstr>Chapters</vt:lpstr>
      <vt:lpstr>Table of Contents</vt:lpstr>
      <vt:lpstr>Section and Chapter Depth</vt:lpstr>
      <vt:lpstr>Section and Chapter Depth</vt:lpstr>
      <vt:lpstr>Modifying Text</vt:lpstr>
      <vt:lpstr>Lists</vt:lpstr>
      <vt:lpstr>Equations</vt:lpstr>
      <vt:lpstr>Mathmode Commands</vt:lpstr>
      <vt:lpstr>Special Characters</vt:lpstr>
      <vt:lpstr>Figures</vt:lpstr>
      <vt:lpstr>Tables</vt:lpstr>
      <vt:lpstr>Referencing</vt:lpstr>
      <vt:lpstr>Bibliography Management</vt:lpstr>
      <vt:lpstr>Referencing</vt:lpstr>
      <vt:lpstr>Referencing</vt:lpstr>
      <vt:lpstr>LaTeX Errors</vt:lpstr>
      <vt:lpstr>Journal Submission </vt:lpstr>
      <vt:lpstr>Useful Online Tools </vt:lpstr>
      <vt:lpstr>Please take 3 minutes to complete the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15</cp:revision>
  <dcterms:created xsi:type="dcterms:W3CDTF">2024-09-12T08:44:53Z</dcterms:created>
  <dcterms:modified xsi:type="dcterms:W3CDTF">2024-10-07T09:38:36Z</dcterms:modified>
</cp:coreProperties>
</file>